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820" r:id="rId2"/>
    <p:sldMasterId id="2147483831" r:id="rId3"/>
    <p:sldMasterId id="2147483835" r:id="rId4"/>
    <p:sldMasterId id="2147483848" r:id="rId5"/>
    <p:sldMasterId id="2147483900" r:id="rId6"/>
    <p:sldMasterId id="2147483913" r:id="rId7"/>
    <p:sldMasterId id="2147483924" r:id="rId8"/>
  </p:sldMasterIdLst>
  <p:notesMasterIdLst>
    <p:notesMasterId r:id="rId57"/>
  </p:notesMasterIdLst>
  <p:handoutMasterIdLst>
    <p:handoutMasterId r:id="rId58"/>
  </p:handoutMasterIdLst>
  <p:sldIdLst>
    <p:sldId id="329" r:id="rId9"/>
    <p:sldId id="349" r:id="rId10"/>
    <p:sldId id="348" r:id="rId11"/>
    <p:sldId id="350" r:id="rId12"/>
    <p:sldId id="347" r:id="rId13"/>
    <p:sldId id="346" r:id="rId14"/>
    <p:sldId id="345" r:id="rId15"/>
    <p:sldId id="351" r:id="rId16"/>
    <p:sldId id="343" r:id="rId17"/>
    <p:sldId id="316" r:id="rId18"/>
    <p:sldId id="353" r:id="rId19"/>
    <p:sldId id="352" r:id="rId20"/>
    <p:sldId id="354" r:id="rId21"/>
    <p:sldId id="318" r:id="rId22"/>
    <p:sldId id="315" r:id="rId23"/>
    <p:sldId id="319" r:id="rId24"/>
    <p:sldId id="333" r:id="rId25"/>
    <p:sldId id="320" r:id="rId26"/>
    <p:sldId id="321" r:id="rId27"/>
    <p:sldId id="322" r:id="rId28"/>
    <p:sldId id="324" r:id="rId29"/>
    <p:sldId id="325" r:id="rId30"/>
    <p:sldId id="327" r:id="rId31"/>
    <p:sldId id="258" r:id="rId32"/>
    <p:sldId id="284" r:id="rId33"/>
    <p:sldId id="285" r:id="rId34"/>
    <p:sldId id="294" r:id="rId35"/>
    <p:sldId id="286" r:id="rId36"/>
    <p:sldId id="287" r:id="rId37"/>
    <p:sldId id="288" r:id="rId38"/>
    <p:sldId id="305" r:id="rId39"/>
    <p:sldId id="290" r:id="rId40"/>
    <p:sldId id="292" r:id="rId41"/>
    <p:sldId id="293" r:id="rId42"/>
    <p:sldId id="281" r:id="rId43"/>
    <p:sldId id="278" r:id="rId44"/>
    <p:sldId id="306" r:id="rId45"/>
    <p:sldId id="307" r:id="rId46"/>
    <p:sldId id="308" r:id="rId47"/>
    <p:sldId id="309" r:id="rId48"/>
    <p:sldId id="310" r:id="rId49"/>
    <p:sldId id="296" r:id="rId50"/>
    <p:sldId id="332" r:id="rId51"/>
    <p:sldId id="331" r:id="rId52"/>
    <p:sldId id="339" r:id="rId53"/>
    <p:sldId id="298" r:id="rId54"/>
    <p:sldId id="338" r:id="rId55"/>
    <p:sldId id="280" r:id="rId56"/>
  </p:sldIdLst>
  <p:sldSz cx="9144000" cy="6858000" type="screen4x3"/>
  <p:notesSz cx="7102475" cy="9388475"/>
  <p:defaultTextStyle>
    <a:defPPr>
      <a:defRPr lang="en-US"/>
    </a:defPPr>
    <a:lvl1pPr algn="l" defTabSz="457200" rtl="0" fontAlgn="base">
      <a:spcBef>
        <a:spcPct val="0"/>
      </a:spcBef>
      <a:spcAft>
        <a:spcPct val="0"/>
      </a:spcAft>
      <a:defRPr kern="1200">
        <a:solidFill>
          <a:schemeClr val="tx1"/>
        </a:solidFill>
        <a:latin typeface="Arial" charset="0"/>
        <a:ea typeface="MS PGothic" pitchFamily="34" charset="-128"/>
        <a:cs typeface="+mn-cs"/>
      </a:defRPr>
    </a:lvl1pPr>
    <a:lvl2pPr marL="457200" algn="l" defTabSz="457200" rtl="0" fontAlgn="base">
      <a:spcBef>
        <a:spcPct val="0"/>
      </a:spcBef>
      <a:spcAft>
        <a:spcPct val="0"/>
      </a:spcAft>
      <a:defRPr kern="1200">
        <a:solidFill>
          <a:schemeClr val="tx1"/>
        </a:solidFill>
        <a:latin typeface="Arial" charset="0"/>
        <a:ea typeface="MS PGothic" pitchFamily="34" charset="-128"/>
        <a:cs typeface="+mn-cs"/>
      </a:defRPr>
    </a:lvl2pPr>
    <a:lvl3pPr marL="914400" algn="l" defTabSz="457200" rtl="0" fontAlgn="base">
      <a:spcBef>
        <a:spcPct val="0"/>
      </a:spcBef>
      <a:spcAft>
        <a:spcPct val="0"/>
      </a:spcAft>
      <a:defRPr kern="1200">
        <a:solidFill>
          <a:schemeClr val="tx1"/>
        </a:solidFill>
        <a:latin typeface="Arial" charset="0"/>
        <a:ea typeface="MS PGothic" pitchFamily="34" charset="-128"/>
        <a:cs typeface="+mn-cs"/>
      </a:defRPr>
    </a:lvl3pPr>
    <a:lvl4pPr marL="1371600" algn="l" defTabSz="457200" rtl="0" fontAlgn="base">
      <a:spcBef>
        <a:spcPct val="0"/>
      </a:spcBef>
      <a:spcAft>
        <a:spcPct val="0"/>
      </a:spcAft>
      <a:defRPr kern="1200">
        <a:solidFill>
          <a:schemeClr val="tx1"/>
        </a:solidFill>
        <a:latin typeface="Arial" charset="0"/>
        <a:ea typeface="MS PGothic" pitchFamily="34" charset="-128"/>
        <a:cs typeface="+mn-cs"/>
      </a:defRPr>
    </a:lvl4pPr>
    <a:lvl5pPr marL="1828800" algn="l" defTabSz="457200"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CC"/>
    <a:srgbClr val="CC0033"/>
    <a:srgbClr val="FFFFFF"/>
    <a:srgbClr val="FF7C80"/>
    <a:srgbClr val="FF0000"/>
    <a:srgbClr val="808080"/>
    <a:srgbClr val="B2B2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69278" autoAdjust="0"/>
  </p:normalViewPr>
  <p:slideViewPr>
    <p:cSldViewPr snapToGrid="0">
      <p:cViewPr>
        <p:scale>
          <a:sx n="75" d="100"/>
          <a:sy n="75" d="100"/>
        </p:scale>
        <p:origin x="-1507" y="533"/>
      </p:cViewPr>
      <p:guideLst>
        <p:guide orient="horz" pos="466"/>
        <p:guide orient="horz" pos="1542"/>
        <p:guide pos="286"/>
      </p:guideLst>
    </p:cSldViewPr>
  </p:slideViewPr>
  <p:notesTextViewPr>
    <p:cViewPr>
      <p:scale>
        <a:sx n="100" d="100"/>
        <a:sy n="100" d="100"/>
      </p:scale>
      <p:origin x="0" y="14"/>
    </p:cViewPr>
  </p:notesTextViewPr>
  <p:sorterViewPr>
    <p:cViewPr>
      <p:scale>
        <a:sx n="66" d="100"/>
        <a:sy n="66" d="100"/>
      </p:scale>
      <p:origin x="0" y="0"/>
    </p:cViewPr>
  </p:sorterViewPr>
  <p:notesViewPr>
    <p:cSldViewPr snapToGrid="0">
      <p:cViewPr>
        <p:scale>
          <a:sx n="57" d="100"/>
          <a:sy n="57" d="100"/>
        </p:scale>
        <p:origin x="-2688" y="-192"/>
      </p:cViewPr>
      <p:guideLst>
        <p:guide orient="horz" pos="2967"/>
        <p:guide pos="2237"/>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0" y="0"/>
            <a:ext cx="3076775" cy="469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219" tIns="47110" rIns="94219" bIns="47110" numCol="1" anchor="t" anchorCtr="0" compatLnSpc="1">
            <a:prstTxWarp prst="textNoShape">
              <a:avLst/>
            </a:prstTxWarp>
          </a:bodyPr>
          <a:lstStyle>
            <a:lvl1pPr defTabSz="471952">
              <a:defRPr sz="1200"/>
            </a:lvl1pPr>
          </a:lstStyle>
          <a:p>
            <a:endParaRPr lang="en-US"/>
          </a:p>
        </p:txBody>
      </p:sp>
      <p:sp>
        <p:nvSpPr>
          <p:cNvPr id="3" name="Date Placeholder 2"/>
          <p:cNvSpPr>
            <a:spLocks noGrp="1"/>
          </p:cNvSpPr>
          <p:nvPr>
            <p:ph type="dt" sz="quarter" idx="1"/>
          </p:nvPr>
        </p:nvSpPr>
        <p:spPr bwMode="auto">
          <a:xfrm>
            <a:off x="4024092" y="0"/>
            <a:ext cx="3076775" cy="469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219" tIns="47110" rIns="94219" bIns="47110" numCol="1" anchor="t" anchorCtr="0" compatLnSpc="1">
            <a:prstTxWarp prst="textNoShape">
              <a:avLst/>
            </a:prstTxWarp>
          </a:bodyPr>
          <a:lstStyle>
            <a:lvl1pPr algn="r" defTabSz="471952">
              <a:defRPr sz="1200"/>
            </a:lvl1pPr>
          </a:lstStyle>
          <a:p>
            <a:fld id="{24FDAE23-BC90-4A2A-BCF6-DBF38BC20175}" type="datetime1">
              <a:rPr lang="en-US"/>
              <a:pPr/>
              <a:t>11/6/2017</a:t>
            </a:fld>
            <a:endParaRPr lang="en-US"/>
          </a:p>
        </p:txBody>
      </p:sp>
      <p:sp>
        <p:nvSpPr>
          <p:cNvPr id="4" name="Footer Placeholder 3"/>
          <p:cNvSpPr>
            <a:spLocks noGrp="1"/>
          </p:cNvSpPr>
          <p:nvPr>
            <p:ph type="ftr" sz="quarter" idx="2"/>
          </p:nvPr>
        </p:nvSpPr>
        <p:spPr bwMode="auto">
          <a:xfrm>
            <a:off x="0" y="8917127"/>
            <a:ext cx="3076775" cy="469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219" tIns="47110" rIns="94219" bIns="47110" numCol="1" anchor="b" anchorCtr="0" compatLnSpc="1">
            <a:prstTxWarp prst="textNoShape">
              <a:avLst/>
            </a:prstTxWarp>
          </a:bodyPr>
          <a:lstStyle>
            <a:lvl1pPr defTabSz="471952">
              <a:defRPr sz="1200"/>
            </a:lvl1pPr>
          </a:lstStyle>
          <a:p>
            <a:endParaRPr lang="en-US"/>
          </a:p>
        </p:txBody>
      </p:sp>
      <p:sp>
        <p:nvSpPr>
          <p:cNvPr id="5" name="Slide Number Placeholder 4"/>
          <p:cNvSpPr>
            <a:spLocks noGrp="1"/>
          </p:cNvSpPr>
          <p:nvPr>
            <p:ph type="sldNum" sz="quarter" idx="3"/>
          </p:nvPr>
        </p:nvSpPr>
        <p:spPr bwMode="auto">
          <a:xfrm>
            <a:off x="4024092" y="8917127"/>
            <a:ext cx="3076775" cy="469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219" tIns="47110" rIns="94219" bIns="47110" numCol="1" anchor="b" anchorCtr="0" compatLnSpc="1">
            <a:prstTxWarp prst="textNoShape">
              <a:avLst/>
            </a:prstTxWarp>
          </a:bodyPr>
          <a:lstStyle>
            <a:lvl1pPr algn="r" defTabSz="471952">
              <a:defRPr sz="1200"/>
            </a:lvl1pPr>
          </a:lstStyle>
          <a:p>
            <a:fld id="{C74E19A8-8CF9-4520-B4EC-1AE99A4175DF}" type="slidenum">
              <a:rPr lang="en-US"/>
              <a:pPr/>
              <a:t>‹#›</a:t>
            </a:fld>
            <a:endParaRPr lang="en-US"/>
          </a:p>
        </p:txBody>
      </p:sp>
    </p:spTree>
    <p:extLst>
      <p:ext uri="{BB962C8B-B14F-4D97-AF65-F5344CB8AC3E}">
        <p14:creationId xmlns:p14="http://schemas.microsoft.com/office/powerpoint/2010/main" val="141340998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0" y="0"/>
            <a:ext cx="3076775" cy="469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219" tIns="47110" rIns="94219" bIns="47110" numCol="1" anchor="t" anchorCtr="0" compatLnSpc="1">
            <a:prstTxWarp prst="textNoShape">
              <a:avLst/>
            </a:prstTxWarp>
          </a:bodyPr>
          <a:lstStyle>
            <a:lvl1pPr defTabSz="471952">
              <a:defRPr sz="1200"/>
            </a:lvl1pPr>
          </a:lstStyle>
          <a:p>
            <a:endParaRPr lang="en-US"/>
          </a:p>
        </p:txBody>
      </p:sp>
      <p:sp>
        <p:nvSpPr>
          <p:cNvPr id="3" name="Date Placeholder 2"/>
          <p:cNvSpPr>
            <a:spLocks noGrp="1"/>
          </p:cNvSpPr>
          <p:nvPr>
            <p:ph type="dt" idx="1"/>
          </p:nvPr>
        </p:nvSpPr>
        <p:spPr bwMode="auto">
          <a:xfrm>
            <a:off x="4024092" y="0"/>
            <a:ext cx="3076775" cy="469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219" tIns="47110" rIns="94219" bIns="47110" numCol="1" anchor="t" anchorCtr="0" compatLnSpc="1">
            <a:prstTxWarp prst="textNoShape">
              <a:avLst/>
            </a:prstTxWarp>
          </a:bodyPr>
          <a:lstStyle>
            <a:lvl1pPr algn="r" defTabSz="471952">
              <a:defRPr sz="1200"/>
            </a:lvl1pPr>
          </a:lstStyle>
          <a:p>
            <a:fld id="{8EA1F7FC-B71B-4DE5-903D-CE54D4CDE77F}" type="datetime1">
              <a:rPr lang="en-US"/>
              <a:pPr/>
              <a:t>11/6/2017</a:t>
            </a:fld>
            <a:endParaRPr lang="en-US"/>
          </a:p>
        </p:txBody>
      </p:sp>
      <p:sp>
        <p:nvSpPr>
          <p:cNvPr id="4" name="Slide Image Placeholder 3"/>
          <p:cNvSpPr>
            <a:spLocks noGrp="1" noRot="1" noChangeAspect="1"/>
          </p:cNvSpPr>
          <p:nvPr>
            <p:ph type="sldImg" idx="2"/>
          </p:nvPr>
        </p:nvSpPr>
        <p:spPr bwMode="auto">
          <a:xfrm>
            <a:off x="1204913" y="704850"/>
            <a:ext cx="4694237" cy="351948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 name="Notes Placeholder 4"/>
          <p:cNvSpPr>
            <a:spLocks noGrp="1"/>
          </p:cNvSpPr>
          <p:nvPr>
            <p:ph type="body" sz="quarter" idx="3"/>
          </p:nvPr>
        </p:nvSpPr>
        <p:spPr bwMode="auto">
          <a:xfrm>
            <a:off x="709284" y="4458564"/>
            <a:ext cx="5683910" cy="4224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219" tIns="47110" rIns="94219" bIns="4711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Footer Placeholder 5"/>
          <p:cNvSpPr>
            <a:spLocks noGrp="1"/>
          </p:cNvSpPr>
          <p:nvPr>
            <p:ph type="ftr" sz="quarter" idx="4"/>
          </p:nvPr>
        </p:nvSpPr>
        <p:spPr bwMode="auto">
          <a:xfrm>
            <a:off x="0" y="8917127"/>
            <a:ext cx="3076775" cy="469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219" tIns="47110" rIns="94219" bIns="47110" numCol="1" anchor="b" anchorCtr="0" compatLnSpc="1">
            <a:prstTxWarp prst="textNoShape">
              <a:avLst/>
            </a:prstTxWarp>
          </a:bodyPr>
          <a:lstStyle>
            <a:lvl1pPr defTabSz="471952">
              <a:defRPr sz="1200"/>
            </a:lvl1pPr>
          </a:lstStyle>
          <a:p>
            <a:endParaRPr lang="en-US"/>
          </a:p>
        </p:txBody>
      </p:sp>
      <p:sp>
        <p:nvSpPr>
          <p:cNvPr id="7" name="Slide Number Placeholder 6"/>
          <p:cNvSpPr>
            <a:spLocks noGrp="1"/>
          </p:cNvSpPr>
          <p:nvPr>
            <p:ph type="sldNum" sz="quarter" idx="5"/>
          </p:nvPr>
        </p:nvSpPr>
        <p:spPr bwMode="auto">
          <a:xfrm>
            <a:off x="4024092" y="8917127"/>
            <a:ext cx="3076775" cy="469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219" tIns="47110" rIns="94219" bIns="47110" numCol="1" anchor="b" anchorCtr="0" compatLnSpc="1">
            <a:prstTxWarp prst="textNoShape">
              <a:avLst/>
            </a:prstTxWarp>
          </a:bodyPr>
          <a:lstStyle>
            <a:lvl1pPr algn="r" defTabSz="471952">
              <a:defRPr sz="1200"/>
            </a:lvl1pPr>
          </a:lstStyle>
          <a:p>
            <a:fld id="{AAD30C67-CD42-47F2-A1E7-AAEC9673CDA3}" type="slidenum">
              <a:rPr lang="en-US"/>
              <a:pPr/>
              <a:t>‹#›</a:t>
            </a:fld>
            <a:endParaRPr lang="en-US"/>
          </a:p>
        </p:txBody>
      </p:sp>
    </p:spTree>
    <p:extLst>
      <p:ext uri="{BB962C8B-B14F-4D97-AF65-F5344CB8AC3E}">
        <p14:creationId xmlns:p14="http://schemas.microsoft.com/office/powerpoint/2010/main" val="2010039792"/>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MS PGothic" pitchFamily="34" charset="-128"/>
        <a:cs typeface="ＭＳ Ｐゴシック" pitchFamily="-106" charset="-128"/>
      </a:defRPr>
    </a:lvl1pPr>
    <a:lvl2pPr marL="4572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lvl1pPr defTabSz="916930" eaLnBrk="0" hangingPunct="0">
              <a:defRPr>
                <a:solidFill>
                  <a:schemeClr val="tx1"/>
                </a:solidFill>
                <a:latin typeface="Arial" charset="0"/>
              </a:defRPr>
            </a:lvl1pPr>
            <a:lvl2pPr marL="756831" indent="-291089" defTabSz="916930" eaLnBrk="0" hangingPunct="0">
              <a:defRPr>
                <a:solidFill>
                  <a:schemeClr val="tx1"/>
                </a:solidFill>
                <a:latin typeface="Arial" charset="0"/>
              </a:defRPr>
            </a:lvl2pPr>
            <a:lvl3pPr marL="1164354" indent="-232871" defTabSz="916930" eaLnBrk="0" hangingPunct="0">
              <a:defRPr>
                <a:solidFill>
                  <a:schemeClr val="tx1"/>
                </a:solidFill>
                <a:latin typeface="Arial" charset="0"/>
              </a:defRPr>
            </a:lvl3pPr>
            <a:lvl4pPr marL="1630096" indent="-232871" defTabSz="916930" eaLnBrk="0" hangingPunct="0">
              <a:defRPr>
                <a:solidFill>
                  <a:schemeClr val="tx1"/>
                </a:solidFill>
                <a:latin typeface="Arial" charset="0"/>
              </a:defRPr>
            </a:lvl4pPr>
            <a:lvl5pPr marL="2095838" indent="-232871" defTabSz="916930" eaLnBrk="0" hangingPunct="0">
              <a:defRPr>
                <a:solidFill>
                  <a:schemeClr val="tx1"/>
                </a:solidFill>
                <a:latin typeface="Arial" charset="0"/>
              </a:defRPr>
            </a:lvl5pPr>
            <a:lvl6pPr marL="2561580" indent="-232871" defTabSz="916930" eaLnBrk="0" fontAlgn="base" hangingPunct="0">
              <a:spcBef>
                <a:spcPct val="0"/>
              </a:spcBef>
              <a:spcAft>
                <a:spcPct val="0"/>
              </a:spcAft>
              <a:defRPr>
                <a:solidFill>
                  <a:schemeClr val="tx1"/>
                </a:solidFill>
                <a:latin typeface="Arial" charset="0"/>
              </a:defRPr>
            </a:lvl6pPr>
            <a:lvl7pPr marL="3027321" indent="-232871" defTabSz="916930" eaLnBrk="0" fontAlgn="base" hangingPunct="0">
              <a:spcBef>
                <a:spcPct val="0"/>
              </a:spcBef>
              <a:spcAft>
                <a:spcPct val="0"/>
              </a:spcAft>
              <a:defRPr>
                <a:solidFill>
                  <a:schemeClr val="tx1"/>
                </a:solidFill>
                <a:latin typeface="Arial" charset="0"/>
              </a:defRPr>
            </a:lvl7pPr>
            <a:lvl8pPr marL="3493064" indent="-232871" defTabSz="916930" eaLnBrk="0" fontAlgn="base" hangingPunct="0">
              <a:spcBef>
                <a:spcPct val="0"/>
              </a:spcBef>
              <a:spcAft>
                <a:spcPct val="0"/>
              </a:spcAft>
              <a:defRPr>
                <a:solidFill>
                  <a:schemeClr val="tx1"/>
                </a:solidFill>
                <a:latin typeface="Arial" charset="0"/>
              </a:defRPr>
            </a:lvl8pPr>
            <a:lvl9pPr marL="3958806" indent="-232871" defTabSz="916930" eaLnBrk="0" fontAlgn="base" hangingPunct="0">
              <a:spcBef>
                <a:spcPct val="0"/>
              </a:spcBef>
              <a:spcAft>
                <a:spcPct val="0"/>
              </a:spcAft>
              <a:defRPr>
                <a:solidFill>
                  <a:schemeClr val="tx1"/>
                </a:solidFill>
                <a:latin typeface="Arial" charset="0"/>
              </a:defRPr>
            </a:lvl9pPr>
          </a:lstStyle>
          <a:p>
            <a:fld id="{7622551A-4CAB-4A9F-B82E-2130DDCCCF77}" type="slidenum">
              <a:rPr lang="en-US" altLang="en-US" smtClean="0">
                <a:latin typeface="Times" pitchFamily="18" charset="0"/>
              </a:rPr>
              <a:pPr/>
              <a:t>1</a:t>
            </a:fld>
            <a:endParaRPr lang="en-US" altLang="en-US" smtClean="0">
              <a:latin typeface="Times" pitchFamily="18" charset="0"/>
            </a:endParaRPr>
          </a:p>
        </p:txBody>
      </p:sp>
      <p:sp>
        <p:nvSpPr>
          <p:cNvPr id="23555" name="Rectangle 2"/>
          <p:cNvSpPr>
            <a:spLocks noGrp="1" noRot="1" noChangeAspect="1" noChangeArrowheads="1" noTextEdit="1"/>
          </p:cNvSpPr>
          <p:nvPr>
            <p:ph type="sldImg"/>
          </p:nvPr>
        </p:nvSpPr>
        <p:spPr>
          <a:xfrm>
            <a:off x="989013" y="422275"/>
            <a:ext cx="4883150" cy="3662363"/>
          </a:xfrm>
          <a:ln/>
        </p:spPr>
      </p:sp>
      <p:sp>
        <p:nvSpPr>
          <p:cNvPr id="23556" name="Rectangle 3"/>
          <p:cNvSpPr>
            <a:spLocks noGrp="1" noChangeArrowheads="1"/>
          </p:cNvSpPr>
          <p:nvPr>
            <p:ph type="body" idx="1"/>
          </p:nvPr>
        </p:nvSpPr>
        <p:spPr>
          <a:xfrm>
            <a:off x="471057" y="4694238"/>
            <a:ext cx="6265043" cy="4368159"/>
          </a:xfrm>
          <a:noFill/>
        </p:spPr>
        <p:txBody>
          <a:bodyPr/>
          <a:lstStyle/>
          <a:p>
            <a:r>
              <a:rPr lang="en-US" altLang="en-US" sz="1300" dirty="0" smtClean="0"/>
              <a:t>Our </a:t>
            </a:r>
            <a:r>
              <a:rPr lang="en-US" altLang="en-US" sz="1300" dirty="0"/>
              <a:t>Agency, which is part of DHS, makes decisions on applications for immigration benefits.  </a:t>
            </a:r>
          </a:p>
          <a:p>
            <a:endParaRPr lang="en-US" altLang="en-US" sz="1300" dirty="0"/>
          </a:p>
          <a:p>
            <a:r>
              <a:rPr lang="en-US" altLang="en-US" sz="1300" dirty="0"/>
              <a:t>I am thrilled to be here to talk about requirements for various immigration benefits so you can get a better picture of how our immigration system works.  </a:t>
            </a:r>
          </a:p>
          <a:p>
            <a:endParaRPr lang="en-US" altLang="en-US" sz="1300" dirty="0"/>
          </a:p>
          <a:p>
            <a:r>
              <a:rPr lang="en-US" altLang="en-US" sz="1300" dirty="0"/>
              <a:t>Better understanding our nation’s legal immigration system,  helps everyone understand what immigrants go through and I hope will build some acceptance and tolerance, which is key in our multi-cultural society.</a:t>
            </a:r>
          </a:p>
          <a:p>
            <a:endParaRPr lang="en-US" altLang="en-US" sz="1300" dirty="0"/>
          </a:p>
          <a:p>
            <a:r>
              <a:rPr lang="en-US" altLang="en-US" sz="1300" dirty="0"/>
              <a:t>When people are in lawful immigration status, they will more likely feel a part of our civic society and contribute to it positively.  </a:t>
            </a:r>
          </a:p>
          <a:p>
            <a:endParaRPr lang="en-US" altLang="en-US" sz="1300" dirty="0"/>
          </a:p>
          <a:p>
            <a:r>
              <a:rPr lang="en-US" altLang="en-US" sz="1300" dirty="0"/>
              <a:t>I though I’d start out with a few examples immigrants that have made contributions to our country.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defTabSz="943347" eaLnBrk="0" hangingPunct="0">
              <a:defRPr sz="5000">
                <a:solidFill>
                  <a:schemeClr val="tx2"/>
                </a:solidFill>
                <a:latin typeface="Times New Roman" pitchFamily="18" charset="0"/>
              </a:defRPr>
            </a:lvl1pPr>
            <a:lvl2pPr marL="763817" indent="-293776" defTabSz="943347" eaLnBrk="0" hangingPunct="0">
              <a:defRPr sz="5000">
                <a:solidFill>
                  <a:schemeClr val="tx2"/>
                </a:solidFill>
                <a:latin typeface="Times New Roman" pitchFamily="18" charset="0"/>
              </a:defRPr>
            </a:lvl2pPr>
            <a:lvl3pPr marL="1175103" indent="-235021" defTabSz="943347" eaLnBrk="0" hangingPunct="0">
              <a:defRPr sz="5000">
                <a:solidFill>
                  <a:schemeClr val="tx2"/>
                </a:solidFill>
                <a:latin typeface="Times New Roman" pitchFamily="18" charset="0"/>
              </a:defRPr>
            </a:lvl3pPr>
            <a:lvl4pPr marL="1645145" indent="-235021" defTabSz="943347" eaLnBrk="0" hangingPunct="0">
              <a:defRPr sz="5000">
                <a:solidFill>
                  <a:schemeClr val="tx2"/>
                </a:solidFill>
                <a:latin typeface="Times New Roman" pitchFamily="18" charset="0"/>
              </a:defRPr>
            </a:lvl4pPr>
            <a:lvl5pPr marL="2115187" indent="-235021" defTabSz="943347" eaLnBrk="0" hangingPunct="0">
              <a:defRPr sz="5000">
                <a:solidFill>
                  <a:schemeClr val="tx2"/>
                </a:solidFill>
                <a:latin typeface="Times New Roman" pitchFamily="18" charset="0"/>
              </a:defRPr>
            </a:lvl5pPr>
            <a:lvl6pPr marL="2585228" indent="-235021" defTabSz="943347" eaLnBrk="0" fontAlgn="base" hangingPunct="0">
              <a:spcBef>
                <a:spcPct val="0"/>
              </a:spcBef>
              <a:spcAft>
                <a:spcPct val="0"/>
              </a:spcAft>
              <a:defRPr sz="5000">
                <a:solidFill>
                  <a:schemeClr val="tx2"/>
                </a:solidFill>
                <a:latin typeface="Times New Roman" pitchFamily="18" charset="0"/>
              </a:defRPr>
            </a:lvl6pPr>
            <a:lvl7pPr marL="3055269" indent="-235021" defTabSz="943347" eaLnBrk="0" fontAlgn="base" hangingPunct="0">
              <a:spcBef>
                <a:spcPct val="0"/>
              </a:spcBef>
              <a:spcAft>
                <a:spcPct val="0"/>
              </a:spcAft>
              <a:defRPr sz="5000">
                <a:solidFill>
                  <a:schemeClr val="tx2"/>
                </a:solidFill>
                <a:latin typeface="Times New Roman" pitchFamily="18" charset="0"/>
              </a:defRPr>
            </a:lvl7pPr>
            <a:lvl8pPr marL="3525310" indent="-235021" defTabSz="943347" eaLnBrk="0" fontAlgn="base" hangingPunct="0">
              <a:spcBef>
                <a:spcPct val="0"/>
              </a:spcBef>
              <a:spcAft>
                <a:spcPct val="0"/>
              </a:spcAft>
              <a:defRPr sz="5000">
                <a:solidFill>
                  <a:schemeClr val="tx2"/>
                </a:solidFill>
                <a:latin typeface="Times New Roman" pitchFamily="18" charset="0"/>
              </a:defRPr>
            </a:lvl8pPr>
            <a:lvl9pPr marL="3995352" indent="-235021" defTabSz="943347" eaLnBrk="0" fontAlgn="base" hangingPunct="0">
              <a:spcBef>
                <a:spcPct val="0"/>
              </a:spcBef>
              <a:spcAft>
                <a:spcPct val="0"/>
              </a:spcAft>
              <a:defRPr sz="5000">
                <a:solidFill>
                  <a:schemeClr val="tx2"/>
                </a:solidFill>
                <a:latin typeface="Times New Roman" pitchFamily="18" charset="0"/>
              </a:defRPr>
            </a:lvl9pPr>
          </a:lstStyle>
          <a:p>
            <a:fld id="{4845CF59-4701-4595-BC9B-8C423685B5C2}" type="slidenum">
              <a:rPr lang="en-US" sz="1200">
                <a:solidFill>
                  <a:schemeClr val="tx1"/>
                </a:solidFill>
              </a:rPr>
              <a:pPr/>
              <a:t>10</a:t>
            </a:fld>
            <a:endParaRPr lang="en-US" sz="1200">
              <a:solidFill>
                <a:schemeClr val="tx1"/>
              </a:solidFill>
            </a:endParaRPr>
          </a:p>
        </p:txBody>
      </p:sp>
      <p:sp>
        <p:nvSpPr>
          <p:cNvPr id="29699" name="Rectangle 2"/>
          <p:cNvSpPr>
            <a:spLocks noGrp="1" noRot="1" noChangeAspect="1" noChangeArrowheads="1" noTextEdit="1"/>
          </p:cNvSpPr>
          <p:nvPr>
            <p:ph type="sldImg"/>
          </p:nvPr>
        </p:nvSpPr>
        <p:spPr>
          <a:xfrm>
            <a:off x="1204913" y="703263"/>
            <a:ext cx="4694237" cy="3521075"/>
          </a:xfrm>
          <a:ln/>
        </p:spPr>
      </p:sp>
      <p:sp>
        <p:nvSpPr>
          <p:cNvPr id="29700" name="Rectangle 3"/>
          <p:cNvSpPr>
            <a:spLocks noGrp="1" noChangeArrowheads="1"/>
          </p:cNvSpPr>
          <p:nvPr>
            <p:ph type="body" idx="1"/>
          </p:nvPr>
        </p:nvSpPr>
        <p:spPr>
          <a:xfrm>
            <a:off x="946997" y="4458024"/>
            <a:ext cx="5208482" cy="4225869"/>
          </a:xfrm>
          <a:noFill/>
          <a:extLs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4209" tIns="47105" rIns="94209" bIns="47105"/>
          <a:lstStyle/>
          <a:p>
            <a:r>
              <a:rPr lang="en-US" smtClean="0"/>
              <a:t>  </a:t>
            </a:r>
            <a:endParaRPr 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Judicial Branch is our host today – and they determine the constitutionality of our immigration laws and our application of them.  Keep us in line.</a:t>
            </a:r>
          </a:p>
        </p:txBody>
      </p:sp>
      <p:sp>
        <p:nvSpPr>
          <p:cNvPr id="4" name="Slide Number Placeholder 3"/>
          <p:cNvSpPr>
            <a:spLocks noGrp="1"/>
          </p:cNvSpPr>
          <p:nvPr>
            <p:ph type="sldNum" sz="quarter" idx="10"/>
          </p:nvPr>
        </p:nvSpPr>
        <p:spPr/>
        <p:txBody>
          <a:bodyPr/>
          <a:lstStyle/>
          <a:p>
            <a:fld id="{AAD30C67-CD42-47F2-A1E7-AAEC9673CDA3}" type="slidenum">
              <a:rPr lang="en-US" smtClean="0"/>
              <a:pPr/>
              <a:t>11</a:t>
            </a:fld>
            <a:endParaRPr lang="en-US"/>
          </a:p>
        </p:txBody>
      </p:sp>
    </p:spTree>
    <p:extLst>
      <p:ext uri="{BB962C8B-B14F-4D97-AF65-F5344CB8AC3E}">
        <p14:creationId xmlns:p14="http://schemas.microsoft.com/office/powerpoint/2010/main" val="42882760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DHS is Cabinet-level Department in the Executive Branch of the Federal Government</a:t>
            </a:r>
          </a:p>
          <a:p>
            <a:endParaRPr lang="en-US" sz="1600" dirty="0"/>
          </a:p>
          <a:p>
            <a:r>
              <a:rPr lang="en-US" sz="1600" dirty="0"/>
              <a:t>DOE is in the middle!!</a:t>
            </a:r>
          </a:p>
        </p:txBody>
      </p:sp>
      <p:sp>
        <p:nvSpPr>
          <p:cNvPr id="4" name="Slide Number Placeholder 3"/>
          <p:cNvSpPr>
            <a:spLocks noGrp="1"/>
          </p:cNvSpPr>
          <p:nvPr>
            <p:ph type="sldNum" sz="quarter" idx="10"/>
          </p:nvPr>
        </p:nvSpPr>
        <p:spPr/>
        <p:txBody>
          <a:bodyPr/>
          <a:lstStyle/>
          <a:p>
            <a:fld id="{AAD30C67-CD42-47F2-A1E7-AAEC9673CDA3}" type="slidenum">
              <a:rPr lang="en-US" smtClean="0"/>
              <a:pPr/>
              <a:t>12</a:t>
            </a:fld>
            <a:endParaRPr lang="en-US"/>
          </a:p>
        </p:txBody>
      </p:sp>
    </p:spTree>
    <p:extLst>
      <p:ext uri="{BB962C8B-B14F-4D97-AF65-F5344CB8AC3E}">
        <p14:creationId xmlns:p14="http://schemas.microsoft.com/office/powerpoint/2010/main" val="14678383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DHS established in 2002.  Huge Department with many agencies to include – ICE CBP, FEMA, USCG, TSA - USCIS in 2003. </a:t>
            </a:r>
          </a:p>
          <a:p>
            <a:endParaRPr lang="en-US" sz="1600" dirty="0"/>
          </a:p>
          <a:p>
            <a:r>
              <a:rPr lang="en-US" sz="1600" dirty="0"/>
              <a:t>Our mission is to Enforce and administer our immigration laws</a:t>
            </a:r>
          </a:p>
        </p:txBody>
      </p:sp>
      <p:sp>
        <p:nvSpPr>
          <p:cNvPr id="4" name="Slide Number Placeholder 3"/>
          <p:cNvSpPr>
            <a:spLocks noGrp="1"/>
          </p:cNvSpPr>
          <p:nvPr>
            <p:ph type="sldNum" sz="quarter" idx="10"/>
          </p:nvPr>
        </p:nvSpPr>
        <p:spPr/>
        <p:txBody>
          <a:bodyPr/>
          <a:lstStyle/>
          <a:p>
            <a:fld id="{AAD30C67-CD42-47F2-A1E7-AAEC9673CDA3}" type="slidenum">
              <a:rPr lang="en-US" smtClean="0"/>
              <a:pPr/>
              <a:t>13</a:t>
            </a:fld>
            <a:endParaRPr lang="en-US"/>
          </a:p>
        </p:txBody>
      </p:sp>
    </p:spTree>
    <p:extLst>
      <p:ext uri="{BB962C8B-B14F-4D97-AF65-F5344CB8AC3E}">
        <p14:creationId xmlns:p14="http://schemas.microsoft.com/office/powerpoint/2010/main" val="29691905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lvl1pPr defTabSz="943905" eaLnBrk="0" hangingPunct="0">
              <a:defRPr>
                <a:solidFill>
                  <a:srgbClr val="0033CC"/>
                </a:solidFill>
                <a:latin typeface="Arial" charset="0"/>
              </a:defRPr>
            </a:lvl1pPr>
            <a:lvl2pPr marL="751271" indent="-288950" defTabSz="943905" eaLnBrk="0" hangingPunct="0">
              <a:defRPr>
                <a:solidFill>
                  <a:srgbClr val="0033CC"/>
                </a:solidFill>
                <a:latin typeface="Arial" charset="0"/>
              </a:defRPr>
            </a:lvl2pPr>
            <a:lvl3pPr marL="1155802" indent="-231160" defTabSz="943905" eaLnBrk="0" hangingPunct="0">
              <a:defRPr>
                <a:solidFill>
                  <a:srgbClr val="0033CC"/>
                </a:solidFill>
                <a:latin typeface="Arial" charset="0"/>
              </a:defRPr>
            </a:lvl3pPr>
            <a:lvl4pPr marL="1618122" indent="-231160" defTabSz="943905" eaLnBrk="0" hangingPunct="0">
              <a:defRPr>
                <a:solidFill>
                  <a:srgbClr val="0033CC"/>
                </a:solidFill>
                <a:latin typeface="Arial" charset="0"/>
              </a:defRPr>
            </a:lvl4pPr>
            <a:lvl5pPr marL="2080443" indent="-231160" defTabSz="943905" eaLnBrk="0" hangingPunct="0">
              <a:defRPr>
                <a:solidFill>
                  <a:srgbClr val="0033CC"/>
                </a:solidFill>
                <a:latin typeface="Arial" charset="0"/>
              </a:defRPr>
            </a:lvl5pPr>
            <a:lvl6pPr marL="2542764" indent="-231160" defTabSz="943905" eaLnBrk="0" fontAlgn="base" hangingPunct="0">
              <a:spcBef>
                <a:spcPct val="0"/>
              </a:spcBef>
              <a:spcAft>
                <a:spcPct val="0"/>
              </a:spcAft>
              <a:defRPr>
                <a:solidFill>
                  <a:srgbClr val="0033CC"/>
                </a:solidFill>
                <a:latin typeface="Arial" charset="0"/>
              </a:defRPr>
            </a:lvl6pPr>
            <a:lvl7pPr marL="3005084" indent="-231160" defTabSz="943905" eaLnBrk="0" fontAlgn="base" hangingPunct="0">
              <a:spcBef>
                <a:spcPct val="0"/>
              </a:spcBef>
              <a:spcAft>
                <a:spcPct val="0"/>
              </a:spcAft>
              <a:defRPr>
                <a:solidFill>
                  <a:srgbClr val="0033CC"/>
                </a:solidFill>
                <a:latin typeface="Arial" charset="0"/>
              </a:defRPr>
            </a:lvl7pPr>
            <a:lvl8pPr marL="3467405" indent="-231160" defTabSz="943905" eaLnBrk="0" fontAlgn="base" hangingPunct="0">
              <a:spcBef>
                <a:spcPct val="0"/>
              </a:spcBef>
              <a:spcAft>
                <a:spcPct val="0"/>
              </a:spcAft>
              <a:defRPr>
                <a:solidFill>
                  <a:srgbClr val="0033CC"/>
                </a:solidFill>
                <a:latin typeface="Arial" charset="0"/>
              </a:defRPr>
            </a:lvl8pPr>
            <a:lvl9pPr marL="3929725" indent="-231160" defTabSz="943905" eaLnBrk="0" fontAlgn="base" hangingPunct="0">
              <a:spcBef>
                <a:spcPct val="0"/>
              </a:spcBef>
              <a:spcAft>
                <a:spcPct val="0"/>
              </a:spcAft>
              <a:defRPr>
                <a:solidFill>
                  <a:srgbClr val="0033CC"/>
                </a:solidFill>
                <a:latin typeface="Arial" charset="0"/>
              </a:defRPr>
            </a:lvl9pPr>
          </a:lstStyle>
          <a:p>
            <a:fld id="{9CFEAA09-28DD-48F0-BC8E-5FAA2095C9B1}" type="slidenum">
              <a:rPr lang="en-US" smtClean="0">
                <a:solidFill>
                  <a:srgbClr val="1F497D"/>
                </a:solidFill>
                <a:latin typeface="Times New Roman" pitchFamily="18" charset="0"/>
              </a:rPr>
              <a:pPr/>
              <a:t>14</a:t>
            </a:fld>
            <a:endParaRPr lang="en-US" smtClean="0">
              <a:solidFill>
                <a:srgbClr val="1F497D"/>
              </a:solidFill>
              <a:latin typeface="Times New Roman" pitchFamily="18" charset="0"/>
            </a:endParaRPr>
          </a:p>
        </p:txBody>
      </p:sp>
      <p:sp>
        <p:nvSpPr>
          <p:cNvPr id="55299" name="Rectangle 2"/>
          <p:cNvSpPr>
            <a:spLocks noGrp="1" noRot="1" noChangeAspect="1" noChangeArrowheads="1" noTextEdit="1"/>
          </p:cNvSpPr>
          <p:nvPr>
            <p:ph type="sldImg"/>
          </p:nvPr>
        </p:nvSpPr>
        <p:spPr>
          <a:xfrm>
            <a:off x="1203325" y="703263"/>
            <a:ext cx="4695825" cy="3521075"/>
          </a:xfrm>
          <a:ln/>
        </p:spPr>
      </p:sp>
      <p:sp>
        <p:nvSpPr>
          <p:cNvPr id="55300" name="Rectangle 3"/>
          <p:cNvSpPr>
            <a:spLocks noGrp="1" noChangeArrowheads="1"/>
          </p:cNvSpPr>
          <p:nvPr>
            <p:ph type="body" idx="1"/>
          </p:nvPr>
        </p:nvSpPr>
        <p:spPr>
          <a:xfrm>
            <a:off x="463205" y="4458564"/>
            <a:ext cx="6330467" cy="4622092"/>
          </a:xfrm>
          <a:noFill/>
        </p:spPr>
        <p:txBody>
          <a:bodyPr/>
          <a:lstStyle/>
          <a:p>
            <a:pPr>
              <a:lnSpc>
                <a:spcPct val="80000"/>
              </a:lnSpc>
            </a:pPr>
            <a:r>
              <a:rPr lang="en-US" dirty="0"/>
              <a:t>The organizational chart </a:t>
            </a:r>
            <a:r>
              <a:rPr lang="en-US" dirty="0" smtClean="0"/>
              <a:t>highlights</a:t>
            </a:r>
            <a:r>
              <a:rPr lang="en-US" baseline="0" dirty="0" smtClean="0"/>
              <a:t> the various DHS entities.  I’ll talk about USCIS’ mission later but I want to distinguish us from ICE and CPB, the 2 other DHS entities who have an immigration mission. </a:t>
            </a:r>
            <a:r>
              <a:rPr lang="en-US" dirty="0" smtClean="0"/>
              <a:t> </a:t>
            </a:r>
          </a:p>
          <a:p>
            <a:pPr>
              <a:lnSpc>
                <a:spcPct val="80000"/>
              </a:lnSpc>
            </a:pPr>
            <a:endParaRPr lang="en-US" dirty="0"/>
          </a:p>
          <a:p>
            <a:pPr>
              <a:lnSpc>
                <a:spcPct val="80000"/>
              </a:lnSpc>
              <a:buFontTx/>
              <a:buChar char="•"/>
            </a:pPr>
            <a:r>
              <a:rPr lang="en-US" dirty="0"/>
              <a:t>  Customs and Border Protection (CBP) has border enforcement authority.  CBP officers have arrest authority, they carry guns and handcuffs.  CBP has about 40,000 people assigned to airports, seaports and land border crossings who process legitimate travelers and cargo and attempt to detect unlawful travelers and cargo.   CBP includes about 15,000 Border Patrol Agents who work in between the ports of entry to detect and deter unlawful entries</a:t>
            </a:r>
            <a:r>
              <a:rPr lang="en-US" dirty="0" smtClean="0"/>
              <a:t>.</a:t>
            </a:r>
          </a:p>
          <a:p>
            <a:pPr>
              <a:lnSpc>
                <a:spcPct val="80000"/>
              </a:lnSpc>
              <a:buFontTx/>
              <a:buChar char="•"/>
            </a:pPr>
            <a:endParaRPr lang="en-US" dirty="0"/>
          </a:p>
          <a:p>
            <a:pPr>
              <a:lnSpc>
                <a:spcPct val="80000"/>
              </a:lnSpc>
              <a:buFontTx/>
              <a:buChar char="•"/>
            </a:pPr>
            <a:r>
              <a:rPr lang="en-US" dirty="0"/>
              <a:t>  Immigration and Customs Enforcement (ICE) handles interior enforcement away from the immediate border and detention and removal operations.  There are about 20,000 ICE employees who oversee investigations, detention and removal, smuggling rings, counterfeit documents, etc.  These agents also have arrest authority, they carry guns and handcuffs and they deport people from the United States</a:t>
            </a:r>
            <a:r>
              <a:rPr lang="en-US" dirty="0" smtClean="0"/>
              <a:t>.</a:t>
            </a:r>
          </a:p>
          <a:p>
            <a:pPr>
              <a:lnSpc>
                <a:spcPct val="80000"/>
              </a:lnSpc>
              <a:buFontTx/>
              <a:buChar char="•"/>
            </a:pPr>
            <a:endParaRPr lang="en-US" dirty="0"/>
          </a:p>
          <a:p>
            <a:pPr>
              <a:lnSpc>
                <a:spcPct val="80000"/>
              </a:lnSpc>
              <a:buFontTx/>
              <a:buChar char="•"/>
            </a:pPr>
            <a:r>
              <a:rPr lang="en-US" dirty="0"/>
              <a:t>  U.S. Citizenship and Immigration Services (USCIS) is the only customer service agency in DHS.  It is comprised of about 19,000 employees assigned to 223 offices in the United States and overseas.  </a:t>
            </a:r>
            <a:endParaRPr lang="en-US" dirty="0" smtClean="0"/>
          </a:p>
          <a:p>
            <a:pPr>
              <a:lnSpc>
                <a:spcPct val="80000"/>
              </a:lnSpc>
              <a:buFontTx/>
              <a:buChar char="•"/>
            </a:pPr>
            <a:endParaRPr lang="en-US" dirty="0"/>
          </a:p>
          <a:p>
            <a:pPr marL="250424" indent="-234371">
              <a:lnSpc>
                <a:spcPct val="80000"/>
              </a:lnSpc>
              <a:buFontTx/>
              <a:buChar char="•"/>
              <a:tabLst>
                <a:tab pos="1566753" algn="l"/>
              </a:tabLst>
            </a:pPr>
            <a:r>
              <a:rPr lang="en-US" dirty="0" smtClean="0"/>
              <a:t>USCIS </a:t>
            </a:r>
            <a:r>
              <a:rPr lang="en-US" dirty="0"/>
              <a:t>employees do not have arrest authority, we do not carry guns or handcuffs and we do not deport people. </a:t>
            </a:r>
            <a:r>
              <a:rPr lang="en-US" dirty="0" smtClean="0"/>
              <a:t>We </a:t>
            </a:r>
            <a:r>
              <a:rPr lang="en-US" dirty="0"/>
              <a:t>determine if applicants are eligible for benefits and guard for fraud and national security issues in the process.  </a:t>
            </a:r>
          </a:p>
          <a:p>
            <a:pPr>
              <a:lnSpc>
                <a:spcPct val="80000"/>
              </a:lnSpc>
            </a:pPr>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defTabSz="943347" eaLnBrk="0" hangingPunct="0">
              <a:defRPr sz="5000">
                <a:solidFill>
                  <a:schemeClr val="tx2"/>
                </a:solidFill>
                <a:latin typeface="Times New Roman" pitchFamily="18" charset="0"/>
              </a:defRPr>
            </a:lvl1pPr>
            <a:lvl2pPr marL="763817" indent="-293776" defTabSz="943347" eaLnBrk="0" hangingPunct="0">
              <a:defRPr sz="5000">
                <a:solidFill>
                  <a:schemeClr val="tx2"/>
                </a:solidFill>
                <a:latin typeface="Times New Roman" pitchFamily="18" charset="0"/>
              </a:defRPr>
            </a:lvl2pPr>
            <a:lvl3pPr marL="1175103" indent="-235021" defTabSz="943347" eaLnBrk="0" hangingPunct="0">
              <a:defRPr sz="5000">
                <a:solidFill>
                  <a:schemeClr val="tx2"/>
                </a:solidFill>
                <a:latin typeface="Times New Roman" pitchFamily="18" charset="0"/>
              </a:defRPr>
            </a:lvl3pPr>
            <a:lvl4pPr marL="1645145" indent="-235021" defTabSz="943347" eaLnBrk="0" hangingPunct="0">
              <a:defRPr sz="5000">
                <a:solidFill>
                  <a:schemeClr val="tx2"/>
                </a:solidFill>
                <a:latin typeface="Times New Roman" pitchFamily="18" charset="0"/>
              </a:defRPr>
            </a:lvl4pPr>
            <a:lvl5pPr marL="2115187" indent="-235021" defTabSz="943347" eaLnBrk="0" hangingPunct="0">
              <a:defRPr sz="5000">
                <a:solidFill>
                  <a:schemeClr val="tx2"/>
                </a:solidFill>
                <a:latin typeface="Times New Roman" pitchFamily="18" charset="0"/>
              </a:defRPr>
            </a:lvl5pPr>
            <a:lvl6pPr marL="2585228" indent="-235021" defTabSz="943347" eaLnBrk="0" fontAlgn="base" hangingPunct="0">
              <a:spcBef>
                <a:spcPct val="0"/>
              </a:spcBef>
              <a:spcAft>
                <a:spcPct val="0"/>
              </a:spcAft>
              <a:defRPr sz="5000">
                <a:solidFill>
                  <a:schemeClr val="tx2"/>
                </a:solidFill>
                <a:latin typeface="Times New Roman" pitchFamily="18" charset="0"/>
              </a:defRPr>
            </a:lvl6pPr>
            <a:lvl7pPr marL="3055269" indent="-235021" defTabSz="943347" eaLnBrk="0" fontAlgn="base" hangingPunct="0">
              <a:spcBef>
                <a:spcPct val="0"/>
              </a:spcBef>
              <a:spcAft>
                <a:spcPct val="0"/>
              </a:spcAft>
              <a:defRPr sz="5000">
                <a:solidFill>
                  <a:schemeClr val="tx2"/>
                </a:solidFill>
                <a:latin typeface="Times New Roman" pitchFamily="18" charset="0"/>
              </a:defRPr>
            </a:lvl7pPr>
            <a:lvl8pPr marL="3525310" indent="-235021" defTabSz="943347" eaLnBrk="0" fontAlgn="base" hangingPunct="0">
              <a:spcBef>
                <a:spcPct val="0"/>
              </a:spcBef>
              <a:spcAft>
                <a:spcPct val="0"/>
              </a:spcAft>
              <a:defRPr sz="5000">
                <a:solidFill>
                  <a:schemeClr val="tx2"/>
                </a:solidFill>
                <a:latin typeface="Times New Roman" pitchFamily="18" charset="0"/>
              </a:defRPr>
            </a:lvl8pPr>
            <a:lvl9pPr marL="3995352" indent="-235021" defTabSz="943347" eaLnBrk="0" fontAlgn="base" hangingPunct="0">
              <a:spcBef>
                <a:spcPct val="0"/>
              </a:spcBef>
              <a:spcAft>
                <a:spcPct val="0"/>
              </a:spcAft>
              <a:defRPr sz="5000">
                <a:solidFill>
                  <a:schemeClr val="tx2"/>
                </a:solidFill>
                <a:latin typeface="Times New Roman" pitchFamily="18" charset="0"/>
              </a:defRPr>
            </a:lvl9pPr>
          </a:lstStyle>
          <a:p>
            <a:fld id="{BF44E2A1-4BE4-4D69-B62D-EBF3CF6BF153}" type="slidenum">
              <a:rPr lang="en-US" sz="1200">
                <a:solidFill>
                  <a:schemeClr val="tx1"/>
                </a:solidFill>
              </a:rPr>
              <a:pPr/>
              <a:t>15</a:t>
            </a:fld>
            <a:endParaRPr lang="en-US" sz="1200">
              <a:solidFill>
                <a:schemeClr val="tx1"/>
              </a:solidFill>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xfrm>
            <a:off x="948642" y="4459648"/>
            <a:ext cx="5205193" cy="4602748"/>
          </a:xfrm>
          <a:noFill/>
        </p:spPr>
        <p:txBody>
          <a:bodyPr/>
          <a:lstStyle/>
          <a:p>
            <a:pPr marL="114246" indent="-114246">
              <a:buFontTx/>
              <a:buChar char="•"/>
            </a:pPr>
            <a:r>
              <a:rPr lang="en-US" sz="1600" dirty="0"/>
              <a:t>Now, U.S. Citizenship and Immigration Services has a single mission focus, we handle immigration benefits only. </a:t>
            </a:r>
          </a:p>
          <a:p>
            <a:pPr marL="114246" indent="-114246">
              <a:buFontTx/>
              <a:buChar char="•"/>
            </a:pPr>
            <a:endParaRPr lang="en-US" sz="1600" dirty="0"/>
          </a:p>
          <a:p>
            <a:pPr marL="114246" indent="-114246">
              <a:buFontTx/>
              <a:buChar char="•"/>
            </a:pPr>
            <a:r>
              <a:rPr lang="en-US" sz="1600" dirty="0"/>
              <a:t> Put another way, we strive to “Give the right benefit to the right person in the right amount of time.  And ensure that those who are not eligible do not receive the benefit.”</a:t>
            </a:r>
          </a:p>
          <a:p>
            <a:pPr marL="114246" indent="-114246">
              <a:buFontTx/>
              <a:buChar char="•"/>
            </a:pPr>
            <a:endParaRPr lang="en-US" sz="1600" dirty="0"/>
          </a:p>
          <a:p>
            <a:pPr marL="114246" indent="-114246">
              <a:buFontTx/>
              <a:buChar char="•"/>
            </a:pPr>
            <a:r>
              <a:rPr lang="en-US" sz="1600" dirty="0"/>
              <a:t>We do send people out to visit employers and people’s homes if we suspect fraud. But most applications are approved.</a:t>
            </a:r>
          </a:p>
          <a:p>
            <a:pPr marL="114246" indent="-114246">
              <a:buFontTx/>
              <a:buChar char="•"/>
            </a:pPr>
            <a:endParaRPr lang="en-US" sz="1600" dirty="0"/>
          </a:p>
          <a:p>
            <a:pPr marL="114246" indent="-114246">
              <a:buFontTx/>
              <a:buChar char="•"/>
            </a:pPr>
            <a:r>
              <a:rPr lang="en-US" sz="1600" dirty="0"/>
              <a:t>USCIS employees do not have arrest authority.</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43347" eaLnBrk="0" hangingPunct="0">
              <a:defRPr sz="5000">
                <a:solidFill>
                  <a:schemeClr val="tx2"/>
                </a:solidFill>
                <a:latin typeface="Times New Roman" pitchFamily="18" charset="0"/>
              </a:defRPr>
            </a:lvl1pPr>
            <a:lvl2pPr marL="763817" indent="-293776" defTabSz="943347" eaLnBrk="0" hangingPunct="0">
              <a:defRPr sz="5000">
                <a:solidFill>
                  <a:schemeClr val="tx2"/>
                </a:solidFill>
                <a:latin typeface="Times New Roman" pitchFamily="18" charset="0"/>
              </a:defRPr>
            </a:lvl2pPr>
            <a:lvl3pPr marL="1175103" indent="-235021" defTabSz="943347" eaLnBrk="0" hangingPunct="0">
              <a:defRPr sz="5000">
                <a:solidFill>
                  <a:schemeClr val="tx2"/>
                </a:solidFill>
                <a:latin typeface="Times New Roman" pitchFamily="18" charset="0"/>
              </a:defRPr>
            </a:lvl3pPr>
            <a:lvl4pPr marL="1645145" indent="-235021" defTabSz="943347" eaLnBrk="0" hangingPunct="0">
              <a:defRPr sz="5000">
                <a:solidFill>
                  <a:schemeClr val="tx2"/>
                </a:solidFill>
                <a:latin typeface="Times New Roman" pitchFamily="18" charset="0"/>
              </a:defRPr>
            </a:lvl4pPr>
            <a:lvl5pPr marL="2115187" indent="-235021" defTabSz="943347" eaLnBrk="0" hangingPunct="0">
              <a:defRPr sz="5000">
                <a:solidFill>
                  <a:schemeClr val="tx2"/>
                </a:solidFill>
                <a:latin typeface="Times New Roman" pitchFamily="18" charset="0"/>
              </a:defRPr>
            </a:lvl5pPr>
            <a:lvl6pPr marL="2585228" indent="-235021" defTabSz="943347" eaLnBrk="0" fontAlgn="base" hangingPunct="0">
              <a:spcBef>
                <a:spcPct val="0"/>
              </a:spcBef>
              <a:spcAft>
                <a:spcPct val="0"/>
              </a:spcAft>
              <a:defRPr sz="5000">
                <a:solidFill>
                  <a:schemeClr val="tx2"/>
                </a:solidFill>
                <a:latin typeface="Times New Roman" pitchFamily="18" charset="0"/>
              </a:defRPr>
            </a:lvl6pPr>
            <a:lvl7pPr marL="3055269" indent="-235021" defTabSz="943347" eaLnBrk="0" fontAlgn="base" hangingPunct="0">
              <a:spcBef>
                <a:spcPct val="0"/>
              </a:spcBef>
              <a:spcAft>
                <a:spcPct val="0"/>
              </a:spcAft>
              <a:defRPr sz="5000">
                <a:solidFill>
                  <a:schemeClr val="tx2"/>
                </a:solidFill>
                <a:latin typeface="Times New Roman" pitchFamily="18" charset="0"/>
              </a:defRPr>
            </a:lvl7pPr>
            <a:lvl8pPr marL="3525310" indent="-235021" defTabSz="943347" eaLnBrk="0" fontAlgn="base" hangingPunct="0">
              <a:spcBef>
                <a:spcPct val="0"/>
              </a:spcBef>
              <a:spcAft>
                <a:spcPct val="0"/>
              </a:spcAft>
              <a:defRPr sz="5000">
                <a:solidFill>
                  <a:schemeClr val="tx2"/>
                </a:solidFill>
                <a:latin typeface="Times New Roman" pitchFamily="18" charset="0"/>
              </a:defRPr>
            </a:lvl8pPr>
            <a:lvl9pPr marL="3995352" indent="-235021" defTabSz="943347" eaLnBrk="0" fontAlgn="base" hangingPunct="0">
              <a:spcBef>
                <a:spcPct val="0"/>
              </a:spcBef>
              <a:spcAft>
                <a:spcPct val="0"/>
              </a:spcAft>
              <a:defRPr sz="5000">
                <a:solidFill>
                  <a:schemeClr val="tx2"/>
                </a:solidFill>
                <a:latin typeface="Times New Roman" pitchFamily="18" charset="0"/>
              </a:defRPr>
            </a:lvl9pPr>
          </a:lstStyle>
          <a:p>
            <a:fld id="{B741250B-021B-4C68-B190-2206A11982BC}" type="slidenum">
              <a:rPr lang="en-US" sz="1200">
                <a:solidFill>
                  <a:schemeClr val="tx1"/>
                </a:solidFill>
              </a:rPr>
              <a:pPr/>
              <a:t>16</a:t>
            </a:fld>
            <a:endParaRPr lang="en-US" sz="1200">
              <a:solidFill>
                <a:schemeClr val="tx1"/>
              </a:solidFill>
            </a:endParaRPr>
          </a:p>
        </p:txBody>
      </p:sp>
      <p:sp>
        <p:nvSpPr>
          <p:cNvPr id="32771" name="Rectangle 1026"/>
          <p:cNvSpPr>
            <a:spLocks noGrp="1" noRot="1" noChangeAspect="1" noChangeArrowheads="1" noTextEdit="1"/>
          </p:cNvSpPr>
          <p:nvPr>
            <p:ph type="sldImg"/>
          </p:nvPr>
        </p:nvSpPr>
        <p:spPr>
          <a:ln/>
        </p:spPr>
      </p:sp>
      <p:sp>
        <p:nvSpPr>
          <p:cNvPr id="32772" name="Rectangle 1027"/>
          <p:cNvSpPr>
            <a:spLocks noGrp="1" noChangeArrowheads="1"/>
          </p:cNvSpPr>
          <p:nvPr>
            <p:ph type="body" idx="1"/>
          </p:nvPr>
        </p:nvSpPr>
        <p:spPr>
          <a:xfrm>
            <a:off x="868081" y="4459648"/>
            <a:ext cx="5445231" cy="4617123"/>
          </a:xfrm>
          <a:noFill/>
        </p:spPr>
        <p:txBody>
          <a:bodyPr/>
          <a:lstStyle/>
          <a:p>
            <a:pPr>
              <a:lnSpc>
                <a:spcPct val="95000"/>
              </a:lnSpc>
              <a:spcBef>
                <a:spcPct val="20000"/>
              </a:spcBef>
              <a:buFontTx/>
              <a:buNone/>
            </a:pPr>
            <a:r>
              <a:rPr lang="en-US" dirty="0" smtClean="0"/>
              <a:t>Immigration legislation passed by Congress</a:t>
            </a:r>
            <a:r>
              <a:rPr lang="en-US" baseline="0" dirty="0" smtClean="0"/>
              <a:t> over the years provides the roadmap for “immigration agencies” in DHS.  Anytime Congress legislates, the appropriate Executive Branch Department/Agency will take the legislation and they write further implementing regulations and policies to assist with implementation of the legislation.  </a:t>
            </a:r>
          </a:p>
          <a:p>
            <a:pPr>
              <a:lnSpc>
                <a:spcPct val="95000"/>
              </a:lnSpc>
              <a:spcBef>
                <a:spcPct val="20000"/>
              </a:spcBef>
              <a:buFontTx/>
              <a:buNone/>
            </a:pPr>
            <a:endParaRPr lang="en-US" baseline="0" dirty="0" smtClean="0"/>
          </a:p>
          <a:p>
            <a:pPr>
              <a:lnSpc>
                <a:spcPct val="95000"/>
              </a:lnSpc>
              <a:spcBef>
                <a:spcPct val="20000"/>
              </a:spcBef>
              <a:buFontTx/>
              <a:buNone/>
            </a:pPr>
            <a:r>
              <a:rPr lang="en-US" baseline="0" dirty="0" smtClean="0"/>
              <a:t>The primary piece of immigration legislation is the: </a:t>
            </a:r>
            <a:r>
              <a:rPr lang="en-US" dirty="0" smtClean="0"/>
              <a:t>Immigration and Nationality Act of 1952, as amended. It has been amended many/many times since then and continues to evolve in a some what piecemeal way.  There has</a:t>
            </a:r>
            <a:r>
              <a:rPr lang="en-US" baseline="0" dirty="0" smtClean="0"/>
              <a:t> been: </a:t>
            </a:r>
            <a:r>
              <a:rPr lang="en-US" dirty="0" smtClean="0"/>
              <a:t>Refugee Relief Act</a:t>
            </a:r>
            <a:r>
              <a:rPr lang="en-US" baseline="0" dirty="0" smtClean="0"/>
              <a:t> 1953; </a:t>
            </a:r>
            <a:r>
              <a:rPr lang="en-US" dirty="0" smtClean="0"/>
              <a:t> Quota system 1965;</a:t>
            </a:r>
            <a:r>
              <a:rPr lang="en-US" baseline="0" dirty="0" smtClean="0"/>
              <a:t> IRCA 1986 – perhaps the most major piece of legislation (made it illegal for employers to hire undocumented people, provided an Amnesty, and created the VW program which now 38 countries participate); Immigration Act 1990; Illegal Immigration Reform and Immigrant Responsibility Act 1996; Child Citizenship Act 2000; CSPA 2002;</a:t>
            </a:r>
            <a:endParaRPr lang="en-US" dirty="0" smtClean="0"/>
          </a:p>
          <a:p>
            <a:pPr>
              <a:spcBef>
                <a:spcPct val="50000"/>
              </a:spcBef>
              <a:buFont typeface="Wingdings" pitchFamily="2" charset="2"/>
              <a:buNone/>
            </a:pPr>
            <a:r>
              <a:rPr lang="en-US" altLang="en-US" dirty="0" smtClean="0"/>
              <a:t>On an average day:</a:t>
            </a:r>
          </a:p>
          <a:p>
            <a:pPr>
              <a:spcBef>
                <a:spcPct val="50000"/>
              </a:spcBef>
              <a:buFont typeface="Wingdings" pitchFamily="2" charset="2"/>
              <a:buChar char="§"/>
            </a:pPr>
            <a:r>
              <a:rPr lang="en-US" altLang="en-US" dirty="0" smtClean="0"/>
              <a:t>We grant permanent residence (green cards) to 3,300 people </a:t>
            </a:r>
          </a:p>
          <a:p>
            <a:pPr>
              <a:spcBef>
                <a:spcPct val="50000"/>
              </a:spcBef>
              <a:buFont typeface="Wingdings" pitchFamily="2" charset="2"/>
              <a:buChar char="§"/>
            </a:pPr>
            <a:r>
              <a:rPr lang="en-US" altLang="en-US" dirty="0" smtClean="0"/>
              <a:t>We welcome/naturalize 3,400 new citizens</a:t>
            </a:r>
          </a:p>
          <a:p>
            <a:pPr>
              <a:spcBef>
                <a:spcPct val="50000"/>
              </a:spcBef>
              <a:buFont typeface="Wingdings" pitchFamily="2" charset="2"/>
              <a:buChar char="§"/>
            </a:pPr>
            <a:r>
              <a:rPr lang="en-US" altLang="en-US" dirty="0" smtClean="0"/>
              <a:t>We process 400 refugee applications and grant</a:t>
            </a:r>
            <a:r>
              <a:rPr lang="en-US" altLang="en-US" baseline="0" dirty="0" smtClean="0"/>
              <a:t> 40 people asylum status</a:t>
            </a:r>
            <a:endParaRPr lang="en-US" altLang="en-US" dirty="0" smtClean="0"/>
          </a:p>
          <a:p>
            <a:pPr>
              <a:spcBef>
                <a:spcPct val="50000"/>
              </a:spcBef>
              <a:buFont typeface="Wingdings" pitchFamily="2" charset="2"/>
              <a:buChar char="§"/>
            </a:pPr>
            <a:r>
              <a:rPr lang="en-US" altLang="en-US" dirty="0" smtClean="0"/>
              <a:t>We serve 12,000 customers at our 86 local offices and answer 41,000 calls to our toll-free customer service line</a:t>
            </a:r>
          </a:p>
          <a:p>
            <a:pPr>
              <a:spcBef>
                <a:spcPct val="50000"/>
              </a:spcBef>
              <a:buFont typeface="Wingdings" pitchFamily="2" charset="2"/>
              <a:buChar char="§"/>
            </a:pPr>
            <a:r>
              <a:rPr lang="en-US" altLang="en-US" dirty="0" smtClean="0"/>
              <a:t>We complete 30,000 applications for various immigration benefits</a:t>
            </a:r>
          </a:p>
          <a:p>
            <a:pPr>
              <a:spcBef>
                <a:spcPct val="50000"/>
              </a:spcBef>
              <a:buFont typeface="Wingdings" pitchFamily="2" charset="2"/>
              <a:buChar char="§"/>
            </a:pPr>
            <a:r>
              <a:rPr lang="en-US" altLang="en-US" dirty="0" smtClean="0"/>
              <a:t>We verify the employment eligibility of more than 80,000 new hires in the United States for employers</a:t>
            </a:r>
          </a:p>
          <a:p>
            <a:pPr>
              <a:lnSpc>
                <a:spcPct val="95000"/>
              </a:lnSpc>
              <a:spcBef>
                <a:spcPct val="20000"/>
              </a:spcBef>
              <a:buFontTx/>
              <a:buChar char="•"/>
            </a:pPr>
            <a:endParaRPr lang="en-US"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641" eaLnBrk="1" hangingPunct="1">
              <a:spcBef>
                <a:spcPct val="0"/>
              </a:spcBef>
              <a:defRPr/>
            </a:pPr>
            <a:r>
              <a:rPr lang="en-US" sz="1600" dirty="0">
                <a:solidFill>
                  <a:prstClr val="black"/>
                </a:solidFill>
              </a:rPr>
              <a:t>First, was anyone here not born in the US?  Raise your hand. </a:t>
            </a:r>
          </a:p>
          <a:p>
            <a:pPr defTabSz="924641" eaLnBrk="1" hangingPunct="1">
              <a:spcBef>
                <a:spcPct val="0"/>
              </a:spcBef>
              <a:defRPr/>
            </a:pPr>
            <a:endParaRPr lang="en-US" sz="1600" dirty="0">
              <a:solidFill>
                <a:prstClr val="black"/>
              </a:solidFill>
            </a:endParaRPr>
          </a:p>
          <a:p>
            <a:pPr defTabSz="924641" eaLnBrk="1" hangingPunct="1">
              <a:spcBef>
                <a:spcPct val="0"/>
              </a:spcBef>
              <a:defRPr/>
            </a:pPr>
            <a:r>
              <a:rPr lang="en-US" sz="1600" dirty="0">
                <a:solidFill>
                  <a:prstClr val="black"/>
                </a:solidFill>
              </a:rPr>
              <a:t>Does anyone else know anybody that was not born in the US?  Raise your hand.  Family members, friends? </a:t>
            </a:r>
          </a:p>
          <a:p>
            <a:pPr defTabSz="924641" eaLnBrk="1" hangingPunct="1">
              <a:spcBef>
                <a:spcPct val="0"/>
              </a:spcBef>
              <a:defRPr/>
            </a:pPr>
            <a:endParaRPr lang="en-US" sz="1600" dirty="0">
              <a:solidFill>
                <a:prstClr val="black"/>
              </a:solidFill>
            </a:endParaRPr>
          </a:p>
          <a:p>
            <a:pPr defTabSz="924641" eaLnBrk="1" hangingPunct="1">
              <a:spcBef>
                <a:spcPct val="0"/>
              </a:spcBef>
              <a:defRPr/>
            </a:pPr>
            <a:r>
              <a:rPr lang="en-US" sz="1600" dirty="0">
                <a:solidFill>
                  <a:prstClr val="black"/>
                </a:solidFill>
              </a:rPr>
              <a:t>Let’s look at some of the reasons why people come to the US.  Can  you name some reasons?</a:t>
            </a:r>
          </a:p>
          <a:p>
            <a:pPr defTabSz="924641" eaLnBrk="1" hangingPunct="1">
              <a:spcBef>
                <a:spcPct val="0"/>
              </a:spcBef>
              <a:defRPr/>
            </a:pPr>
            <a:endParaRPr lang="en-US" sz="1600" dirty="0">
              <a:solidFill>
                <a:prstClr val="black"/>
              </a:solidFill>
            </a:endParaRPr>
          </a:p>
          <a:p>
            <a:pPr defTabSz="924641" eaLnBrk="1" hangingPunct="1">
              <a:spcBef>
                <a:spcPct val="0"/>
              </a:spcBef>
              <a:defRPr/>
            </a:pPr>
            <a:r>
              <a:rPr lang="en-US" sz="1600" dirty="0">
                <a:solidFill>
                  <a:prstClr val="black"/>
                </a:solidFill>
              </a:rPr>
              <a:t>People come to work.  They may come to join other family members.  Some people come to the US because conditions in their country are so bad that they may fear persecution and they seek freedom.  And some come for better educational opportunities and go to school in the US.  Some win the lottery.</a:t>
            </a:r>
          </a:p>
          <a:p>
            <a:pPr defTabSz="924641" eaLnBrk="1" hangingPunct="1">
              <a:spcBef>
                <a:spcPct val="0"/>
              </a:spcBef>
              <a:defRPr/>
            </a:pPr>
            <a:endParaRPr lang="en-US" sz="1600" dirty="0">
              <a:solidFill>
                <a:prstClr val="black"/>
              </a:solidFill>
            </a:endParaRPr>
          </a:p>
        </p:txBody>
      </p:sp>
      <p:sp>
        <p:nvSpPr>
          <p:cNvPr id="4" name="Slide Number Placeholder 3"/>
          <p:cNvSpPr>
            <a:spLocks noGrp="1"/>
          </p:cNvSpPr>
          <p:nvPr>
            <p:ph type="sldNum" sz="quarter" idx="10"/>
          </p:nvPr>
        </p:nvSpPr>
        <p:spPr/>
        <p:txBody>
          <a:bodyPr/>
          <a:lstStyle/>
          <a:p>
            <a:fld id="{AAD30C67-CD42-47F2-A1E7-AAEC9673CDA3}" type="slidenum">
              <a:rPr lang="en-US" smtClean="0"/>
              <a:pPr/>
              <a:t>17</a:t>
            </a:fld>
            <a:endParaRPr lang="en-US"/>
          </a:p>
        </p:txBody>
      </p:sp>
    </p:spTree>
    <p:extLst>
      <p:ext uri="{BB962C8B-B14F-4D97-AF65-F5344CB8AC3E}">
        <p14:creationId xmlns:p14="http://schemas.microsoft.com/office/powerpoint/2010/main" val="4943835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lvl1pPr defTabSz="943347" eaLnBrk="0" hangingPunct="0">
              <a:defRPr sz="5000">
                <a:solidFill>
                  <a:schemeClr val="tx2"/>
                </a:solidFill>
                <a:latin typeface="Times New Roman" pitchFamily="18" charset="0"/>
              </a:defRPr>
            </a:lvl1pPr>
            <a:lvl2pPr marL="763817" indent="-293776" defTabSz="943347" eaLnBrk="0" hangingPunct="0">
              <a:defRPr sz="5000">
                <a:solidFill>
                  <a:schemeClr val="tx2"/>
                </a:solidFill>
                <a:latin typeface="Times New Roman" pitchFamily="18" charset="0"/>
              </a:defRPr>
            </a:lvl2pPr>
            <a:lvl3pPr marL="1175103" indent="-235021" defTabSz="943347" eaLnBrk="0" hangingPunct="0">
              <a:defRPr sz="5000">
                <a:solidFill>
                  <a:schemeClr val="tx2"/>
                </a:solidFill>
                <a:latin typeface="Times New Roman" pitchFamily="18" charset="0"/>
              </a:defRPr>
            </a:lvl3pPr>
            <a:lvl4pPr marL="1645145" indent="-235021" defTabSz="943347" eaLnBrk="0" hangingPunct="0">
              <a:defRPr sz="5000">
                <a:solidFill>
                  <a:schemeClr val="tx2"/>
                </a:solidFill>
                <a:latin typeface="Times New Roman" pitchFamily="18" charset="0"/>
              </a:defRPr>
            </a:lvl4pPr>
            <a:lvl5pPr marL="2115187" indent="-235021" defTabSz="943347" eaLnBrk="0" hangingPunct="0">
              <a:defRPr sz="5000">
                <a:solidFill>
                  <a:schemeClr val="tx2"/>
                </a:solidFill>
                <a:latin typeface="Times New Roman" pitchFamily="18" charset="0"/>
              </a:defRPr>
            </a:lvl5pPr>
            <a:lvl6pPr marL="2585228" indent="-235021" defTabSz="943347" eaLnBrk="0" fontAlgn="base" hangingPunct="0">
              <a:spcBef>
                <a:spcPct val="0"/>
              </a:spcBef>
              <a:spcAft>
                <a:spcPct val="0"/>
              </a:spcAft>
              <a:defRPr sz="5000">
                <a:solidFill>
                  <a:schemeClr val="tx2"/>
                </a:solidFill>
                <a:latin typeface="Times New Roman" pitchFamily="18" charset="0"/>
              </a:defRPr>
            </a:lvl6pPr>
            <a:lvl7pPr marL="3055269" indent="-235021" defTabSz="943347" eaLnBrk="0" fontAlgn="base" hangingPunct="0">
              <a:spcBef>
                <a:spcPct val="0"/>
              </a:spcBef>
              <a:spcAft>
                <a:spcPct val="0"/>
              </a:spcAft>
              <a:defRPr sz="5000">
                <a:solidFill>
                  <a:schemeClr val="tx2"/>
                </a:solidFill>
                <a:latin typeface="Times New Roman" pitchFamily="18" charset="0"/>
              </a:defRPr>
            </a:lvl7pPr>
            <a:lvl8pPr marL="3525310" indent="-235021" defTabSz="943347" eaLnBrk="0" fontAlgn="base" hangingPunct="0">
              <a:spcBef>
                <a:spcPct val="0"/>
              </a:spcBef>
              <a:spcAft>
                <a:spcPct val="0"/>
              </a:spcAft>
              <a:defRPr sz="5000">
                <a:solidFill>
                  <a:schemeClr val="tx2"/>
                </a:solidFill>
                <a:latin typeface="Times New Roman" pitchFamily="18" charset="0"/>
              </a:defRPr>
            </a:lvl8pPr>
            <a:lvl9pPr marL="3995352" indent="-235021" defTabSz="943347" eaLnBrk="0" fontAlgn="base" hangingPunct="0">
              <a:spcBef>
                <a:spcPct val="0"/>
              </a:spcBef>
              <a:spcAft>
                <a:spcPct val="0"/>
              </a:spcAft>
              <a:defRPr sz="5000">
                <a:solidFill>
                  <a:schemeClr val="tx2"/>
                </a:solidFill>
                <a:latin typeface="Times New Roman" pitchFamily="18" charset="0"/>
              </a:defRPr>
            </a:lvl9pPr>
          </a:lstStyle>
          <a:p>
            <a:fld id="{ECDC3C89-6A90-42B3-A7CB-23EA5AED81C6}" type="slidenum">
              <a:rPr lang="en-US" sz="1200">
                <a:solidFill>
                  <a:schemeClr val="tx1"/>
                </a:solidFill>
              </a:rPr>
              <a:pPr/>
              <a:t>18</a:t>
            </a:fld>
            <a:endParaRPr lang="en-US" sz="1200">
              <a:solidFill>
                <a:schemeClr val="tx1"/>
              </a:solidFill>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p:spPr>
        <p:txBody>
          <a:bodyPr/>
          <a:lstStyle/>
          <a:p>
            <a:r>
              <a:rPr lang="en-US" sz="1600" dirty="0"/>
              <a:t>Where do you get a visa and who issues one?  Outside US and by DOS.</a:t>
            </a:r>
          </a:p>
          <a:p>
            <a:endParaRPr lang="en-US" sz="1600" dirty="0"/>
          </a:p>
          <a:p>
            <a:r>
              <a:rPr lang="en-US" sz="1600" dirty="0"/>
              <a:t>This word is often confused with other immigration terms.</a:t>
            </a:r>
          </a:p>
          <a:p>
            <a:endParaRPr 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defTabSz="943347" eaLnBrk="0" hangingPunct="0">
              <a:defRPr sz="5000">
                <a:solidFill>
                  <a:schemeClr val="tx2"/>
                </a:solidFill>
                <a:latin typeface="Times New Roman" pitchFamily="18" charset="0"/>
              </a:defRPr>
            </a:lvl1pPr>
            <a:lvl2pPr marL="763817" indent="-293776" defTabSz="943347" eaLnBrk="0" hangingPunct="0">
              <a:defRPr sz="5000">
                <a:solidFill>
                  <a:schemeClr val="tx2"/>
                </a:solidFill>
                <a:latin typeface="Times New Roman" pitchFamily="18" charset="0"/>
              </a:defRPr>
            </a:lvl2pPr>
            <a:lvl3pPr marL="1175103" indent="-235021" defTabSz="943347" eaLnBrk="0" hangingPunct="0">
              <a:defRPr sz="5000">
                <a:solidFill>
                  <a:schemeClr val="tx2"/>
                </a:solidFill>
                <a:latin typeface="Times New Roman" pitchFamily="18" charset="0"/>
              </a:defRPr>
            </a:lvl3pPr>
            <a:lvl4pPr marL="1645145" indent="-235021" defTabSz="943347" eaLnBrk="0" hangingPunct="0">
              <a:defRPr sz="5000">
                <a:solidFill>
                  <a:schemeClr val="tx2"/>
                </a:solidFill>
                <a:latin typeface="Times New Roman" pitchFamily="18" charset="0"/>
              </a:defRPr>
            </a:lvl4pPr>
            <a:lvl5pPr marL="2115187" indent="-235021" defTabSz="943347" eaLnBrk="0" hangingPunct="0">
              <a:defRPr sz="5000">
                <a:solidFill>
                  <a:schemeClr val="tx2"/>
                </a:solidFill>
                <a:latin typeface="Times New Roman" pitchFamily="18" charset="0"/>
              </a:defRPr>
            </a:lvl5pPr>
            <a:lvl6pPr marL="2585228" indent="-235021" defTabSz="943347" eaLnBrk="0" fontAlgn="base" hangingPunct="0">
              <a:spcBef>
                <a:spcPct val="0"/>
              </a:spcBef>
              <a:spcAft>
                <a:spcPct val="0"/>
              </a:spcAft>
              <a:defRPr sz="5000">
                <a:solidFill>
                  <a:schemeClr val="tx2"/>
                </a:solidFill>
                <a:latin typeface="Times New Roman" pitchFamily="18" charset="0"/>
              </a:defRPr>
            </a:lvl6pPr>
            <a:lvl7pPr marL="3055269" indent="-235021" defTabSz="943347" eaLnBrk="0" fontAlgn="base" hangingPunct="0">
              <a:spcBef>
                <a:spcPct val="0"/>
              </a:spcBef>
              <a:spcAft>
                <a:spcPct val="0"/>
              </a:spcAft>
              <a:defRPr sz="5000">
                <a:solidFill>
                  <a:schemeClr val="tx2"/>
                </a:solidFill>
                <a:latin typeface="Times New Roman" pitchFamily="18" charset="0"/>
              </a:defRPr>
            </a:lvl7pPr>
            <a:lvl8pPr marL="3525310" indent="-235021" defTabSz="943347" eaLnBrk="0" fontAlgn="base" hangingPunct="0">
              <a:spcBef>
                <a:spcPct val="0"/>
              </a:spcBef>
              <a:spcAft>
                <a:spcPct val="0"/>
              </a:spcAft>
              <a:defRPr sz="5000">
                <a:solidFill>
                  <a:schemeClr val="tx2"/>
                </a:solidFill>
                <a:latin typeface="Times New Roman" pitchFamily="18" charset="0"/>
              </a:defRPr>
            </a:lvl8pPr>
            <a:lvl9pPr marL="3995352" indent="-235021" defTabSz="943347" eaLnBrk="0" fontAlgn="base" hangingPunct="0">
              <a:spcBef>
                <a:spcPct val="0"/>
              </a:spcBef>
              <a:spcAft>
                <a:spcPct val="0"/>
              </a:spcAft>
              <a:defRPr sz="5000">
                <a:solidFill>
                  <a:schemeClr val="tx2"/>
                </a:solidFill>
                <a:latin typeface="Times New Roman" pitchFamily="18" charset="0"/>
              </a:defRPr>
            </a:lvl9pPr>
          </a:lstStyle>
          <a:p>
            <a:fld id="{DA2C185E-3B8F-420A-A45F-9EC1275D7B78}" type="slidenum">
              <a:rPr lang="en-US" sz="1200">
                <a:solidFill>
                  <a:schemeClr val="tx1"/>
                </a:solidFill>
              </a:rPr>
              <a:pPr/>
              <a:t>19</a:t>
            </a:fld>
            <a:endParaRPr lang="en-US" sz="1200">
              <a:solidFill>
                <a:schemeClr val="tx1"/>
              </a:solidFill>
            </a:endParaRPr>
          </a:p>
        </p:txBody>
      </p:sp>
      <p:sp>
        <p:nvSpPr>
          <p:cNvPr id="34819" name="Rectangle 2050"/>
          <p:cNvSpPr>
            <a:spLocks noGrp="1" noRot="1" noChangeAspect="1" noChangeArrowheads="1" noTextEdit="1"/>
          </p:cNvSpPr>
          <p:nvPr>
            <p:ph type="sldImg"/>
          </p:nvPr>
        </p:nvSpPr>
        <p:spPr>
          <a:ln/>
        </p:spPr>
      </p:sp>
      <p:sp>
        <p:nvSpPr>
          <p:cNvPr id="34820" name="Rectangle 2051"/>
          <p:cNvSpPr>
            <a:spLocks noGrp="1" noChangeArrowheads="1"/>
          </p:cNvSpPr>
          <p:nvPr>
            <p:ph type="body" idx="1"/>
          </p:nvPr>
        </p:nvSpPr>
        <p:spPr>
          <a:xfrm>
            <a:off x="552415" y="4459648"/>
            <a:ext cx="6076562" cy="4225868"/>
          </a:xfrm>
          <a:noFill/>
        </p:spPr>
        <p:txBody>
          <a:bodyPr/>
          <a:lstStyle/>
          <a:p>
            <a:r>
              <a:rPr lang="en-US" sz="1600" dirty="0"/>
              <a:t>There are two categories of visas—</a:t>
            </a:r>
          </a:p>
          <a:p>
            <a:r>
              <a:rPr lang="en-US" sz="1600" dirty="0"/>
              <a:t>Immigrant visas, when you plan to live permanently in the United States.  Immigrant visas are given for two main reasons—relationship to a family member willing to sponsor you or relationship to an employer willing to sponsor you.  I’ll go into this in more detail in a minute.</a:t>
            </a:r>
          </a:p>
          <a:p>
            <a:endParaRPr lang="en-US" sz="1600" dirty="0"/>
          </a:p>
          <a:p>
            <a:r>
              <a:rPr lang="en-US" sz="1600" dirty="0"/>
              <a:t>Non-Immigrant Visas--The other kind of visas are called non-immigrant visas, and they are for temporary visits to the U.S. for specified periods of time.  Non-immigrant visas include foreign students, tourists, specialized workers/H1B’s-computer programmers/engineers, diplomats, journalists, professors, inter-company transferees, performers, athletes, and other special categories.     </a:t>
            </a:r>
          </a:p>
          <a:p>
            <a:endParaRPr lang="en-US" dirty="0" smtClean="0"/>
          </a:p>
          <a:p>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But first, we are going to start out with some famous immigrants – see if you know</a:t>
            </a:r>
          </a:p>
          <a:p>
            <a:endParaRPr lang="en-US" sz="1600" dirty="0"/>
          </a:p>
          <a:p>
            <a:r>
              <a:rPr lang="en-US" sz="1600" dirty="0"/>
              <a:t>Naturalized in 1940.</a:t>
            </a:r>
          </a:p>
        </p:txBody>
      </p:sp>
      <p:sp>
        <p:nvSpPr>
          <p:cNvPr id="4" name="Slide Number Placeholder 3"/>
          <p:cNvSpPr>
            <a:spLocks noGrp="1"/>
          </p:cNvSpPr>
          <p:nvPr>
            <p:ph type="sldNum" sz="quarter" idx="10"/>
          </p:nvPr>
        </p:nvSpPr>
        <p:spPr/>
        <p:txBody>
          <a:bodyPr/>
          <a:lstStyle/>
          <a:p>
            <a:fld id="{AAD30C67-CD42-47F2-A1E7-AAEC9673CDA3}"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16240785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lvl1pPr defTabSz="943347" eaLnBrk="0" hangingPunct="0">
              <a:defRPr sz="5000">
                <a:solidFill>
                  <a:schemeClr val="tx2"/>
                </a:solidFill>
                <a:latin typeface="Times New Roman" pitchFamily="18" charset="0"/>
              </a:defRPr>
            </a:lvl1pPr>
            <a:lvl2pPr marL="763817" indent="-293776" defTabSz="943347" eaLnBrk="0" hangingPunct="0">
              <a:defRPr sz="5000">
                <a:solidFill>
                  <a:schemeClr val="tx2"/>
                </a:solidFill>
                <a:latin typeface="Times New Roman" pitchFamily="18" charset="0"/>
              </a:defRPr>
            </a:lvl2pPr>
            <a:lvl3pPr marL="1175103" indent="-235021" defTabSz="943347" eaLnBrk="0" hangingPunct="0">
              <a:defRPr sz="5000">
                <a:solidFill>
                  <a:schemeClr val="tx2"/>
                </a:solidFill>
                <a:latin typeface="Times New Roman" pitchFamily="18" charset="0"/>
              </a:defRPr>
            </a:lvl3pPr>
            <a:lvl4pPr marL="1645145" indent="-235021" defTabSz="943347" eaLnBrk="0" hangingPunct="0">
              <a:defRPr sz="5000">
                <a:solidFill>
                  <a:schemeClr val="tx2"/>
                </a:solidFill>
                <a:latin typeface="Times New Roman" pitchFamily="18" charset="0"/>
              </a:defRPr>
            </a:lvl4pPr>
            <a:lvl5pPr marL="2115187" indent="-235021" defTabSz="943347" eaLnBrk="0" hangingPunct="0">
              <a:defRPr sz="5000">
                <a:solidFill>
                  <a:schemeClr val="tx2"/>
                </a:solidFill>
                <a:latin typeface="Times New Roman" pitchFamily="18" charset="0"/>
              </a:defRPr>
            </a:lvl5pPr>
            <a:lvl6pPr marL="2585228" indent="-235021" defTabSz="943347" eaLnBrk="0" fontAlgn="base" hangingPunct="0">
              <a:spcBef>
                <a:spcPct val="0"/>
              </a:spcBef>
              <a:spcAft>
                <a:spcPct val="0"/>
              </a:spcAft>
              <a:defRPr sz="5000">
                <a:solidFill>
                  <a:schemeClr val="tx2"/>
                </a:solidFill>
                <a:latin typeface="Times New Roman" pitchFamily="18" charset="0"/>
              </a:defRPr>
            </a:lvl6pPr>
            <a:lvl7pPr marL="3055269" indent="-235021" defTabSz="943347" eaLnBrk="0" fontAlgn="base" hangingPunct="0">
              <a:spcBef>
                <a:spcPct val="0"/>
              </a:spcBef>
              <a:spcAft>
                <a:spcPct val="0"/>
              </a:spcAft>
              <a:defRPr sz="5000">
                <a:solidFill>
                  <a:schemeClr val="tx2"/>
                </a:solidFill>
                <a:latin typeface="Times New Roman" pitchFamily="18" charset="0"/>
              </a:defRPr>
            </a:lvl7pPr>
            <a:lvl8pPr marL="3525310" indent="-235021" defTabSz="943347" eaLnBrk="0" fontAlgn="base" hangingPunct="0">
              <a:spcBef>
                <a:spcPct val="0"/>
              </a:spcBef>
              <a:spcAft>
                <a:spcPct val="0"/>
              </a:spcAft>
              <a:defRPr sz="5000">
                <a:solidFill>
                  <a:schemeClr val="tx2"/>
                </a:solidFill>
                <a:latin typeface="Times New Roman" pitchFamily="18" charset="0"/>
              </a:defRPr>
            </a:lvl8pPr>
            <a:lvl9pPr marL="3995352" indent="-235021" defTabSz="943347" eaLnBrk="0" fontAlgn="base" hangingPunct="0">
              <a:spcBef>
                <a:spcPct val="0"/>
              </a:spcBef>
              <a:spcAft>
                <a:spcPct val="0"/>
              </a:spcAft>
              <a:defRPr sz="5000">
                <a:solidFill>
                  <a:schemeClr val="tx2"/>
                </a:solidFill>
                <a:latin typeface="Times New Roman" pitchFamily="18" charset="0"/>
              </a:defRPr>
            </a:lvl9pPr>
          </a:lstStyle>
          <a:p>
            <a:fld id="{72722D86-EAA5-4D66-91EF-942679A251B4}" type="slidenum">
              <a:rPr lang="en-US" sz="1200">
                <a:solidFill>
                  <a:schemeClr val="tx1"/>
                </a:solidFill>
              </a:rPr>
              <a:pPr/>
              <a:t>20</a:t>
            </a:fld>
            <a:endParaRPr lang="en-US" sz="1200">
              <a:solidFill>
                <a:schemeClr val="tx1"/>
              </a:solidFill>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p:spPr>
        <p:txBody>
          <a:bodyPr/>
          <a:lstStyle/>
          <a:p>
            <a:pPr>
              <a:lnSpc>
                <a:spcPct val="90000"/>
              </a:lnSpc>
              <a:buFontTx/>
              <a:buChar char="•"/>
            </a:pPr>
            <a:r>
              <a:rPr lang="en-US" sz="1600" dirty="0"/>
              <a:t>The US policy for immigrants has been largely based on two dominating philosophies – to promote family reunification and to facilitate the economy by facilitating skilled workers coming to the US  </a:t>
            </a:r>
          </a:p>
          <a:p>
            <a:pPr>
              <a:lnSpc>
                <a:spcPct val="90000"/>
              </a:lnSpc>
              <a:buFontTx/>
              <a:buChar char="•"/>
            </a:pPr>
            <a:endParaRPr lang="en-US" sz="1600" dirty="0"/>
          </a:p>
          <a:p>
            <a:pPr>
              <a:lnSpc>
                <a:spcPct val="90000"/>
              </a:lnSpc>
              <a:buFontTx/>
              <a:buChar char="•"/>
            </a:pPr>
            <a:r>
              <a:rPr lang="en-US" sz="1600" dirty="0"/>
              <a:t> Thus there are two primary ways to emigrate to the United States—by family relationship or employment relationship.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defTabSz="943347" eaLnBrk="0" hangingPunct="0">
              <a:defRPr sz="5000">
                <a:solidFill>
                  <a:schemeClr val="tx2"/>
                </a:solidFill>
                <a:latin typeface="Times New Roman" pitchFamily="18" charset="0"/>
              </a:defRPr>
            </a:lvl1pPr>
            <a:lvl2pPr marL="763817" indent="-293776" defTabSz="943347" eaLnBrk="0" hangingPunct="0">
              <a:defRPr sz="5000">
                <a:solidFill>
                  <a:schemeClr val="tx2"/>
                </a:solidFill>
                <a:latin typeface="Times New Roman" pitchFamily="18" charset="0"/>
              </a:defRPr>
            </a:lvl2pPr>
            <a:lvl3pPr marL="1175103" indent="-235021" defTabSz="943347" eaLnBrk="0" hangingPunct="0">
              <a:defRPr sz="5000">
                <a:solidFill>
                  <a:schemeClr val="tx2"/>
                </a:solidFill>
                <a:latin typeface="Times New Roman" pitchFamily="18" charset="0"/>
              </a:defRPr>
            </a:lvl3pPr>
            <a:lvl4pPr marL="1645145" indent="-235021" defTabSz="943347" eaLnBrk="0" hangingPunct="0">
              <a:defRPr sz="5000">
                <a:solidFill>
                  <a:schemeClr val="tx2"/>
                </a:solidFill>
                <a:latin typeface="Times New Roman" pitchFamily="18" charset="0"/>
              </a:defRPr>
            </a:lvl4pPr>
            <a:lvl5pPr marL="2115187" indent="-235021" defTabSz="943347" eaLnBrk="0" hangingPunct="0">
              <a:defRPr sz="5000">
                <a:solidFill>
                  <a:schemeClr val="tx2"/>
                </a:solidFill>
                <a:latin typeface="Times New Roman" pitchFamily="18" charset="0"/>
              </a:defRPr>
            </a:lvl5pPr>
            <a:lvl6pPr marL="2585228" indent="-235021" defTabSz="943347" eaLnBrk="0" fontAlgn="base" hangingPunct="0">
              <a:spcBef>
                <a:spcPct val="0"/>
              </a:spcBef>
              <a:spcAft>
                <a:spcPct val="0"/>
              </a:spcAft>
              <a:defRPr sz="5000">
                <a:solidFill>
                  <a:schemeClr val="tx2"/>
                </a:solidFill>
                <a:latin typeface="Times New Roman" pitchFamily="18" charset="0"/>
              </a:defRPr>
            </a:lvl6pPr>
            <a:lvl7pPr marL="3055269" indent="-235021" defTabSz="943347" eaLnBrk="0" fontAlgn="base" hangingPunct="0">
              <a:spcBef>
                <a:spcPct val="0"/>
              </a:spcBef>
              <a:spcAft>
                <a:spcPct val="0"/>
              </a:spcAft>
              <a:defRPr sz="5000">
                <a:solidFill>
                  <a:schemeClr val="tx2"/>
                </a:solidFill>
                <a:latin typeface="Times New Roman" pitchFamily="18" charset="0"/>
              </a:defRPr>
            </a:lvl7pPr>
            <a:lvl8pPr marL="3525310" indent="-235021" defTabSz="943347" eaLnBrk="0" fontAlgn="base" hangingPunct="0">
              <a:spcBef>
                <a:spcPct val="0"/>
              </a:spcBef>
              <a:spcAft>
                <a:spcPct val="0"/>
              </a:spcAft>
              <a:defRPr sz="5000">
                <a:solidFill>
                  <a:schemeClr val="tx2"/>
                </a:solidFill>
                <a:latin typeface="Times New Roman" pitchFamily="18" charset="0"/>
              </a:defRPr>
            </a:lvl8pPr>
            <a:lvl9pPr marL="3995352" indent="-235021" defTabSz="943347" eaLnBrk="0" fontAlgn="base" hangingPunct="0">
              <a:spcBef>
                <a:spcPct val="0"/>
              </a:spcBef>
              <a:spcAft>
                <a:spcPct val="0"/>
              </a:spcAft>
              <a:defRPr sz="5000">
                <a:solidFill>
                  <a:schemeClr val="tx2"/>
                </a:solidFill>
                <a:latin typeface="Times New Roman" pitchFamily="18" charset="0"/>
              </a:defRPr>
            </a:lvl9pPr>
          </a:lstStyle>
          <a:p>
            <a:fld id="{5CE1431B-8ED1-4E99-A67A-65AFCF7219E9}" type="slidenum">
              <a:rPr lang="en-US" sz="1200">
                <a:solidFill>
                  <a:schemeClr val="tx1"/>
                </a:solidFill>
              </a:rPr>
              <a:pPr/>
              <a:t>21</a:t>
            </a:fld>
            <a:endParaRPr lang="en-US" sz="1200">
              <a:solidFill>
                <a:schemeClr val="tx1"/>
              </a:solidFill>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p:spPr>
        <p:txBody>
          <a:bodyPr/>
          <a:lstStyle/>
          <a:p>
            <a:pPr marL="235021" indent="-235021">
              <a:lnSpc>
                <a:spcPct val="90000"/>
              </a:lnSpc>
              <a:buFontTx/>
              <a:buChar char="•"/>
            </a:pPr>
            <a:r>
              <a:rPr lang="en-US" sz="1600" dirty="0"/>
              <a:t>The other way to get an immigrant visa is through an employer who wants to hire you.</a:t>
            </a:r>
          </a:p>
          <a:p>
            <a:pPr marL="235021" indent="-235021">
              <a:lnSpc>
                <a:spcPct val="90000"/>
              </a:lnSpc>
              <a:buFontTx/>
              <a:buChar char="•"/>
            </a:pPr>
            <a:r>
              <a:rPr lang="en-US" sz="1600" dirty="0"/>
              <a:t> Your employer will have to prove that you have skills that no other permanent resident or U.S. citizen in that job market has.  This can be very time-consuming and labor intensive.  </a:t>
            </a:r>
          </a:p>
          <a:p>
            <a:pPr marL="235021" indent="-235021">
              <a:lnSpc>
                <a:spcPct val="90000"/>
              </a:lnSpc>
              <a:buFontTx/>
              <a:buChar char="•"/>
            </a:pPr>
            <a:r>
              <a:rPr lang="en-US" sz="1600" dirty="0"/>
              <a:t> This is a complex process.</a:t>
            </a:r>
          </a:p>
          <a:p>
            <a:pPr marL="235021" indent="-235021">
              <a:lnSpc>
                <a:spcPct val="90000"/>
              </a:lnSpc>
              <a:buFontTx/>
              <a:buChar char="•"/>
            </a:pPr>
            <a:r>
              <a:rPr lang="en-US" sz="1600" dirty="0"/>
              <a:t>Also there are some humanitarian categories that are more specialized that allow the legal equivalent of an immigrant visa.  </a:t>
            </a:r>
          </a:p>
          <a:p>
            <a:pPr marL="235021" indent="-235021">
              <a:lnSpc>
                <a:spcPct val="90000"/>
              </a:lnSpc>
              <a:buFontTx/>
              <a:buChar char="•"/>
            </a:pPr>
            <a:endParaRPr lang="en-US" sz="1600" dirty="0"/>
          </a:p>
          <a:p>
            <a:pPr marL="235021" indent="-235021" defTabSz="462321">
              <a:lnSpc>
                <a:spcPct val="90000"/>
              </a:lnSpc>
              <a:buFontTx/>
              <a:buChar char="•"/>
            </a:pPr>
            <a:r>
              <a:rPr lang="en-US" sz="1600" dirty="0"/>
              <a:t>Explain </a:t>
            </a:r>
            <a:r>
              <a:rPr lang="en-US" sz="1600" dirty="0" smtClean="0"/>
              <a:t> GREEN </a:t>
            </a:r>
            <a:r>
              <a:rPr lang="en-US" sz="1600" dirty="0"/>
              <a:t>CARD – Term often used.  when someone comes into the US with an “IMMIGRANT VISA” or is eligible to adjust their status when they are in the US to the same status as someone who is outside the US and could get an immigrant  visa, they get a Green Card.  </a:t>
            </a:r>
          </a:p>
          <a:p>
            <a:pPr marL="235021" indent="-235021">
              <a:lnSpc>
                <a:spcPct val="90000"/>
              </a:lnSpc>
              <a:buFontTx/>
              <a:buChar char="•"/>
            </a:pPr>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txBox="1">
            <a:spLocks noGrp="1" noChangeArrowheads="1"/>
          </p:cNvSpPr>
          <p:nvPr/>
        </p:nvSpPr>
        <p:spPr bwMode="auto">
          <a:xfrm>
            <a:off x="4024093" y="8920334"/>
            <a:ext cx="3078383" cy="468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4196" tIns="47099" rIns="94196" bIns="47099" anchor="b"/>
          <a:lstStyle>
            <a:lvl1pPr defTabSz="933450" eaLnBrk="0" hangingPunct="0">
              <a:defRPr>
                <a:solidFill>
                  <a:srgbClr val="0033CC"/>
                </a:solidFill>
                <a:latin typeface="Arial" charset="0"/>
              </a:defRPr>
            </a:lvl1pPr>
            <a:lvl2pPr marL="742950" indent="-285750" defTabSz="933450" eaLnBrk="0" hangingPunct="0">
              <a:defRPr>
                <a:solidFill>
                  <a:srgbClr val="0033CC"/>
                </a:solidFill>
                <a:latin typeface="Arial" charset="0"/>
              </a:defRPr>
            </a:lvl2pPr>
            <a:lvl3pPr marL="1143000" indent="-228600" defTabSz="933450" eaLnBrk="0" hangingPunct="0">
              <a:defRPr>
                <a:solidFill>
                  <a:srgbClr val="0033CC"/>
                </a:solidFill>
                <a:latin typeface="Arial" charset="0"/>
              </a:defRPr>
            </a:lvl3pPr>
            <a:lvl4pPr marL="1600200" indent="-228600" defTabSz="933450" eaLnBrk="0" hangingPunct="0">
              <a:defRPr>
                <a:solidFill>
                  <a:srgbClr val="0033CC"/>
                </a:solidFill>
                <a:latin typeface="Arial" charset="0"/>
              </a:defRPr>
            </a:lvl4pPr>
            <a:lvl5pPr marL="2057400" indent="-228600" defTabSz="933450" eaLnBrk="0" hangingPunct="0">
              <a:defRPr>
                <a:solidFill>
                  <a:srgbClr val="0033CC"/>
                </a:solidFill>
                <a:latin typeface="Arial" charset="0"/>
              </a:defRPr>
            </a:lvl5pPr>
            <a:lvl6pPr marL="2514600" indent="-228600" defTabSz="933450" eaLnBrk="0" fontAlgn="base" hangingPunct="0">
              <a:spcBef>
                <a:spcPct val="0"/>
              </a:spcBef>
              <a:spcAft>
                <a:spcPct val="0"/>
              </a:spcAft>
              <a:defRPr>
                <a:solidFill>
                  <a:srgbClr val="0033CC"/>
                </a:solidFill>
                <a:latin typeface="Arial" charset="0"/>
              </a:defRPr>
            </a:lvl6pPr>
            <a:lvl7pPr marL="2971800" indent="-228600" defTabSz="933450" eaLnBrk="0" fontAlgn="base" hangingPunct="0">
              <a:spcBef>
                <a:spcPct val="0"/>
              </a:spcBef>
              <a:spcAft>
                <a:spcPct val="0"/>
              </a:spcAft>
              <a:defRPr>
                <a:solidFill>
                  <a:srgbClr val="0033CC"/>
                </a:solidFill>
                <a:latin typeface="Arial" charset="0"/>
              </a:defRPr>
            </a:lvl7pPr>
            <a:lvl8pPr marL="3429000" indent="-228600" defTabSz="933450" eaLnBrk="0" fontAlgn="base" hangingPunct="0">
              <a:spcBef>
                <a:spcPct val="0"/>
              </a:spcBef>
              <a:spcAft>
                <a:spcPct val="0"/>
              </a:spcAft>
              <a:defRPr>
                <a:solidFill>
                  <a:srgbClr val="0033CC"/>
                </a:solidFill>
                <a:latin typeface="Arial" charset="0"/>
              </a:defRPr>
            </a:lvl8pPr>
            <a:lvl9pPr marL="3886200" indent="-228600" defTabSz="933450" eaLnBrk="0" fontAlgn="base" hangingPunct="0">
              <a:spcBef>
                <a:spcPct val="0"/>
              </a:spcBef>
              <a:spcAft>
                <a:spcPct val="0"/>
              </a:spcAft>
              <a:defRPr>
                <a:solidFill>
                  <a:srgbClr val="0033CC"/>
                </a:solidFill>
                <a:latin typeface="Arial" charset="0"/>
              </a:defRPr>
            </a:lvl9pPr>
          </a:lstStyle>
          <a:p>
            <a:pPr algn="r"/>
            <a:fld id="{690CC6E6-7E67-4F2C-8EA3-4D37D418A911}" type="slidenum">
              <a:rPr lang="en-US" sz="1300">
                <a:solidFill>
                  <a:schemeClr val="tx1"/>
                </a:solidFill>
                <a:latin typeface="Times New Roman" pitchFamily="18" charset="0"/>
              </a:rPr>
              <a:pPr algn="r"/>
              <a:t>22</a:t>
            </a:fld>
            <a:endParaRPr lang="en-US" sz="1300">
              <a:solidFill>
                <a:schemeClr val="tx1"/>
              </a:solidFill>
              <a:latin typeface="Times New Roman" pitchFamily="18"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xfrm>
            <a:off x="235529" y="4458564"/>
            <a:ext cx="6157665" cy="4224493"/>
          </a:xfrm>
          <a:noFill/>
        </p:spPr>
        <p:txBody>
          <a:bodyPr/>
          <a:lstStyle/>
          <a:p>
            <a:pPr marL="173370" indent="-173370">
              <a:buFont typeface="Arial" panose="020B0604020202020204" pitchFamily="34" charset="0"/>
              <a:buChar char="•"/>
            </a:pPr>
            <a:r>
              <a:rPr lang="en-US" sz="1600" dirty="0">
                <a:latin typeface="Arial" charset="0"/>
              </a:rPr>
              <a:t>Family relationships are limited to immediate family.  You cannot petition for an aunt or uncle or grandfather or grandmother. Certain Family-based visas are unlimited – those for immediate relatives such as spouses and unmarried children under 21 of US citizens.  </a:t>
            </a:r>
          </a:p>
          <a:p>
            <a:pPr marL="173370" indent="-173370">
              <a:buFont typeface="Arial" panose="020B0604020202020204" pitchFamily="34" charset="0"/>
              <a:buChar char="•"/>
            </a:pPr>
            <a:r>
              <a:rPr lang="en-US" sz="1600" dirty="0">
                <a:latin typeface="Arial" charset="0"/>
              </a:rPr>
              <a:t>Other immediate relative categories are very over-subscribed – particularly sisters and brothers and relatives of LPRs. There are many more applications than visas allowed by Congress.</a:t>
            </a:r>
          </a:p>
          <a:p>
            <a:pPr marL="173370" indent="-173370">
              <a:buFont typeface="Arial" panose="020B0604020202020204" pitchFamily="34" charset="0"/>
              <a:buChar char="•"/>
            </a:pPr>
            <a:r>
              <a:rPr lang="en-US" sz="1600" dirty="0">
                <a:latin typeface="Arial" charset="0"/>
              </a:rPr>
              <a:t> Family petitions filed by permanent residents take much longer because there are quotas instituted by Congress for each family relationship and for each country.  There are no quotas on visas available to immediate relatives of USCs.  Therefore, if someone is a permanent resident and has filed for his/her family members, and they become USC, they need to immediately upgrade their relatives’ petitions.  In most cases this will reduce the wait time.</a:t>
            </a:r>
          </a:p>
          <a:p>
            <a:r>
              <a:rPr lang="en-US" sz="1600" dirty="0">
                <a:latin typeface="Arial" charset="0"/>
              </a:rPr>
              <a:t> </a:t>
            </a:r>
          </a:p>
          <a:p>
            <a:pPr marL="173370" indent="-173370">
              <a:buFont typeface="Arial" panose="020B0604020202020204" pitchFamily="34" charset="0"/>
              <a:buChar char="•"/>
            </a:pPr>
            <a:r>
              <a:rPr lang="en-US" sz="1600" dirty="0">
                <a:latin typeface="Arial" charset="0"/>
              </a:rPr>
              <a:t>ALSO HANDLE ADOPTIONS</a:t>
            </a:r>
          </a:p>
          <a:p>
            <a:endParaRPr lang="en-US" dirty="0" smtClean="0">
              <a:latin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lvl1pPr defTabSz="942772" eaLnBrk="0" hangingPunct="0">
              <a:defRPr sz="4900">
                <a:solidFill>
                  <a:schemeClr val="tx2"/>
                </a:solidFill>
                <a:latin typeface="Arial" charset="0"/>
              </a:defRPr>
            </a:lvl1pPr>
            <a:lvl2pPr marL="750369" indent="-288604" defTabSz="942772" eaLnBrk="0" hangingPunct="0">
              <a:defRPr sz="4900">
                <a:solidFill>
                  <a:schemeClr val="tx2"/>
                </a:solidFill>
                <a:latin typeface="Arial" charset="0"/>
              </a:defRPr>
            </a:lvl2pPr>
            <a:lvl3pPr marL="1154414" indent="-230883" defTabSz="942772" eaLnBrk="0" hangingPunct="0">
              <a:defRPr sz="4900">
                <a:solidFill>
                  <a:schemeClr val="tx2"/>
                </a:solidFill>
                <a:latin typeface="Arial" charset="0"/>
              </a:defRPr>
            </a:lvl3pPr>
            <a:lvl4pPr marL="1616181" indent="-230883" defTabSz="942772" eaLnBrk="0" hangingPunct="0">
              <a:defRPr sz="4900">
                <a:solidFill>
                  <a:schemeClr val="tx2"/>
                </a:solidFill>
                <a:latin typeface="Arial" charset="0"/>
              </a:defRPr>
            </a:lvl4pPr>
            <a:lvl5pPr marL="2077946" indent="-230883" defTabSz="942772" eaLnBrk="0" hangingPunct="0">
              <a:defRPr sz="4900">
                <a:solidFill>
                  <a:schemeClr val="tx2"/>
                </a:solidFill>
                <a:latin typeface="Arial" charset="0"/>
              </a:defRPr>
            </a:lvl5pPr>
            <a:lvl6pPr marL="2539712" indent="-230883" defTabSz="942772" eaLnBrk="0" fontAlgn="base" hangingPunct="0">
              <a:spcBef>
                <a:spcPct val="0"/>
              </a:spcBef>
              <a:spcAft>
                <a:spcPct val="0"/>
              </a:spcAft>
              <a:defRPr sz="4900">
                <a:solidFill>
                  <a:schemeClr val="tx2"/>
                </a:solidFill>
                <a:latin typeface="Arial" charset="0"/>
              </a:defRPr>
            </a:lvl6pPr>
            <a:lvl7pPr marL="3001478" indent="-230883" defTabSz="942772" eaLnBrk="0" fontAlgn="base" hangingPunct="0">
              <a:spcBef>
                <a:spcPct val="0"/>
              </a:spcBef>
              <a:spcAft>
                <a:spcPct val="0"/>
              </a:spcAft>
              <a:defRPr sz="4900">
                <a:solidFill>
                  <a:schemeClr val="tx2"/>
                </a:solidFill>
                <a:latin typeface="Arial" charset="0"/>
              </a:defRPr>
            </a:lvl7pPr>
            <a:lvl8pPr marL="3463244" indent="-230883" defTabSz="942772" eaLnBrk="0" fontAlgn="base" hangingPunct="0">
              <a:spcBef>
                <a:spcPct val="0"/>
              </a:spcBef>
              <a:spcAft>
                <a:spcPct val="0"/>
              </a:spcAft>
              <a:defRPr sz="4900">
                <a:solidFill>
                  <a:schemeClr val="tx2"/>
                </a:solidFill>
                <a:latin typeface="Arial" charset="0"/>
              </a:defRPr>
            </a:lvl8pPr>
            <a:lvl9pPr marL="3925010" indent="-230883" defTabSz="942772" eaLnBrk="0" fontAlgn="base" hangingPunct="0">
              <a:spcBef>
                <a:spcPct val="0"/>
              </a:spcBef>
              <a:spcAft>
                <a:spcPct val="0"/>
              </a:spcAft>
              <a:defRPr sz="4900">
                <a:solidFill>
                  <a:schemeClr val="tx2"/>
                </a:solidFill>
                <a:latin typeface="Arial" charset="0"/>
              </a:defRPr>
            </a:lvl9pPr>
          </a:lstStyle>
          <a:p>
            <a:fld id="{51E55CB2-1502-44B9-9DCE-BAA9D0F96A70}" type="slidenum">
              <a:rPr lang="en-US" sz="1200">
                <a:solidFill>
                  <a:schemeClr val="tx1"/>
                </a:solidFill>
              </a:rPr>
              <a:pPr/>
              <a:t>23</a:t>
            </a:fld>
            <a:endParaRPr lang="en-US" sz="1200">
              <a:solidFill>
                <a:schemeClr val="tx1"/>
              </a:solidFill>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p:spPr>
        <p:txBody>
          <a:bodyPr/>
          <a:lstStyle/>
          <a:p>
            <a:pPr>
              <a:buFontTx/>
              <a:buChar char="•"/>
            </a:pPr>
            <a:endParaRPr lang="en-US"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TextEdit="1"/>
          </p:cNvSpPr>
          <p:nvPr>
            <p:ph type="sldImg"/>
          </p:nvPr>
        </p:nvSpPr>
        <p:spPr>
          <a:ln/>
        </p:spPr>
      </p:sp>
      <p:sp>
        <p:nvSpPr>
          <p:cNvPr id="78851" name="Rectangle 3"/>
          <p:cNvSpPr>
            <a:spLocks noGrp="1"/>
          </p:cNvSpPr>
          <p:nvPr>
            <p:ph type="body" idx="1"/>
          </p:nvPr>
        </p:nvSpPr>
        <p:spPr/>
        <p:txBody>
          <a:bodyPr/>
          <a:lstStyle/>
          <a:p>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TextEdit="1"/>
          </p:cNvSpPr>
          <p:nvPr>
            <p:ph type="sldImg"/>
          </p:nvPr>
        </p:nvSpPr>
        <p:spPr>
          <a:xfrm>
            <a:off x="1206500" y="703263"/>
            <a:ext cx="4695825" cy="3521075"/>
          </a:xfrm>
          <a:ln/>
        </p:spPr>
      </p:sp>
      <p:sp>
        <p:nvSpPr>
          <p:cNvPr id="87043" name="Rectangle 3"/>
          <p:cNvSpPr>
            <a:spLocks noGrp="1"/>
          </p:cNvSpPr>
          <p:nvPr>
            <p:ph type="body" idx="1"/>
          </p:nvPr>
        </p:nvSpPr>
        <p:spPr>
          <a:xfrm>
            <a:off x="948927" y="4460167"/>
            <a:ext cx="5204622" cy="4224494"/>
          </a:xfrm>
        </p:spPr>
        <p:txBody>
          <a:bodyPr/>
          <a:lstStyle/>
          <a:p>
            <a:pPr>
              <a:buFontTx/>
              <a:buChar char="-"/>
            </a:pPr>
            <a:r>
              <a:rPr lang="en-US" sz="1600" dirty="0"/>
              <a:t>What are some advantages of being a USC?  Name some?</a:t>
            </a:r>
          </a:p>
          <a:p>
            <a:pPr>
              <a:buFontTx/>
              <a:buChar char="-"/>
            </a:pPr>
            <a:endParaRPr lang="en-US" sz="1600" dirty="0"/>
          </a:p>
          <a:p>
            <a:pPr>
              <a:buFontTx/>
              <a:buChar char="-"/>
            </a:pPr>
            <a:r>
              <a:rPr lang="en-US" sz="1600" dirty="0"/>
              <a:t>US citizens are not deportable</a:t>
            </a:r>
          </a:p>
          <a:p>
            <a:r>
              <a:rPr lang="en-US" sz="1600" dirty="0"/>
              <a:t>• Bringing family members to the U.S. - Citizens generally get priority when petitioning to bring family members permanently to this country.</a:t>
            </a:r>
          </a:p>
          <a:p>
            <a:r>
              <a:rPr lang="en-US" sz="1600" dirty="0"/>
              <a:t>• Obtaining citizenship for children born abroad. In most cases, a child born abroad to a U.S. citizen is automatically a U.S. citizen.</a:t>
            </a:r>
          </a:p>
          <a:p>
            <a:r>
              <a:rPr lang="en-US" sz="1600" dirty="0"/>
              <a:t>• Traveling with a U.S. passport. A U.S. passport allows you to get assistance from the U.S. government when overseas.</a:t>
            </a:r>
          </a:p>
          <a:p>
            <a:r>
              <a:rPr lang="en-US" sz="1600" dirty="0"/>
              <a:t>• Becoming eligible for federal jobs. Certain jobs with government agencies require U.S. citizenship.</a:t>
            </a:r>
          </a:p>
          <a:p>
            <a:r>
              <a:rPr lang="en-US" sz="1600" dirty="0"/>
              <a:t>• Becoming an elected official. Many elected offices in this country require U.S. citizenship.</a:t>
            </a:r>
          </a:p>
          <a:p>
            <a:r>
              <a:rPr lang="en-US" sz="1600" dirty="0"/>
              <a:t>• Showing your patriotism. Becoming a citizen is a way to demonstrate your commitment to your new country.</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TextEdit="1"/>
          </p:cNvSpPr>
          <p:nvPr>
            <p:ph type="sldImg"/>
          </p:nvPr>
        </p:nvSpPr>
        <p:spPr>
          <a:xfrm>
            <a:off x="1255713" y="687388"/>
            <a:ext cx="4676775" cy="3508375"/>
          </a:xfrm>
          <a:ln/>
        </p:spPr>
      </p:sp>
      <p:sp>
        <p:nvSpPr>
          <p:cNvPr id="89091" name="Rectangle 3"/>
          <p:cNvSpPr>
            <a:spLocks noGrp="1"/>
          </p:cNvSpPr>
          <p:nvPr>
            <p:ph type="body" idx="1"/>
          </p:nvPr>
        </p:nvSpPr>
        <p:spPr>
          <a:xfrm>
            <a:off x="915153" y="4424897"/>
            <a:ext cx="5272172" cy="4274193"/>
          </a:xfrm>
        </p:spPr>
        <p:txBody>
          <a:bodyPr/>
          <a:lstStyle/>
          <a:p>
            <a:r>
              <a:rPr lang="en-US" sz="1600" dirty="0"/>
              <a:t>Students who are 18 or older may apply for naturalization within their school’s jurisdiction or where their parents live</a:t>
            </a:r>
          </a:p>
          <a:p>
            <a:endParaRPr lang="en-US" sz="1600" dirty="0"/>
          </a:p>
          <a:p>
            <a:r>
              <a:rPr lang="en-US" sz="1600" dirty="0"/>
              <a:t>They must fill out a form</a:t>
            </a:r>
            <a:r>
              <a:rPr lang="en-US" sz="1600" dirty="0">
                <a:solidFill>
                  <a:srgbClr val="B0B1B3"/>
                </a:solidFill>
              </a:rPr>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TextEdit="1"/>
          </p:cNvSpPr>
          <p:nvPr>
            <p:ph type="sldImg"/>
          </p:nvPr>
        </p:nvSpPr>
        <p:spPr>
          <a:xfrm>
            <a:off x="1252538" y="687388"/>
            <a:ext cx="4678362" cy="3508375"/>
          </a:xfrm>
          <a:ln/>
        </p:spPr>
      </p:sp>
      <p:sp>
        <p:nvSpPr>
          <p:cNvPr id="107523" name="Rectangle 3"/>
          <p:cNvSpPr>
            <a:spLocks noGrp="1"/>
          </p:cNvSpPr>
          <p:nvPr>
            <p:ph type="body" idx="1"/>
          </p:nvPr>
        </p:nvSpPr>
        <p:spPr>
          <a:xfrm>
            <a:off x="915153" y="4424897"/>
            <a:ext cx="5272172" cy="4274193"/>
          </a:xfrm>
        </p:spPr>
        <p:txBody>
          <a:bodyPr lIns="93110" tIns="46555" rIns="93110" bIns="46555"/>
          <a:lstStyle/>
          <a:p>
            <a:r>
              <a:rPr lang="en-US" sz="1600" dirty="0"/>
              <a:t>Processing times – about 5-6 months, often less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TextEdit="1"/>
          </p:cNvSpPr>
          <p:nvPr>
            <p:ph type="sldImg"/>
          </p:nvPr>
        </p:nvSpPr>
        <p:spPr>
          <a:xfrm>
            <a:off x="1252538" y="687388"/>
            <a:ext cx="4678362" cy="3508375"/>
          </a:xfrm>
          <a:ln/>
        </p:spPr>
      </p:sp>
      <p:sp>
        <p:nvSpPr>
          <p:cNvPr id="91139" name="Rectangle 3"/>
          <p:cNvSpPr>
            <a:spLocks noGrp="1"/>
          </p:cNvSpPr>
          <p:nvPr>
            <p:ph type="body" idx="1"/>
          </p:nvPr>
        </p:nvSpPr>
        <p:spPr>
          <a:xfrm>
            <a:off x="915153" y="4424897"/>
            <a:ext cx="5272172" cy="4274193"/>
          </a:xfrm>
        </p:spPr>
        <p:txBody>
          <a:bodyPr/>
          <a:lstStyle/>
          <a:p>
            <a:r>
              <a:rPr lang="en-US" sz="1600" dirty="0"/>
              <a:t>The period of residency required (3 or 5 years) is referred to as the “statutory period”, because this time period is a requirement of law, not regulation.</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TextEdit="1"/>
          </p:cNvSpPr>
          <p:nvPr>
            <p:ph type="sldImg"/>
          </p:nvPr>
        </p:nvSpPr>
        <p:spPr>
          <a:xfrm>
            <a:off x="1252538" y="687388"/>
            <a:ext cx="4678362" cy="3508375"/>
          </a:xfrm>
          <a:ln/>
        </p:spPr>
      </p:sp>
      <p:sp>
        <p:nvSpPr>
          <p:cNvPr id="93187" name="Rectangle 3"/>
          <p:cNvSpPr>
            <a:spLocks noGrp="1"/>
          </p:cNvSpPr>
          <p:nvPr>
            <p:ph type="body" idx="1"/>
          </p:nvPr>
        </p:nvSpPr>
        <p:spPr>
          <a:xfrm>
            <a:off x="915153" y="4424897"/>
            <a:ext cx="5272172" cy="4274193"/>
          </a:xfrm>
        </p:spPr>
        <p:txBody>
          <a:bodyPr/>
          <a:lstStyle/>
          <a:p>
            <a:r>
              <a:rPr lang="en-US" sz="1600" dirty="0"/>
              <a:t>Residence – where do you live? Where are your personal belongings? Where is your family? It can be a shared home, a rented home, a group home.</a:t>
            </a:r>
          </a:p>
          <a:p>
            <a:endParaRPr lang="en-US" sz="1600" dirty="0"/>
          </a:p>
          <a:p>
            <a:r>
              <a:rPr lang="en-US" sz="1600" dirty="0"/>
              <a:t>We do accept applications from homeless people. However, the applicant needs to provide an address. This could be their case worker’s address, or a shelter address.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D30C67-CD42-47F2-A1E7-AAEC9673CDA3}" type="slidenum">
              <a:rPr lang="en-US" smtClean="0"/>
              <a:pPr/>
              <a:t>3</a:t>
            </a:fld>
            <a:endParaRPr lang="en-US"/>
          </a:p>
        </p:txBody>
      </p:sp>
    </p:spTree>
    <p:extLst>
      <p:ext uri="{BB962C8B-B14F-4D97-AF65-F5344CB8AC3E}">
        <p14:creationId xmlns:p14="http://schemas.microsoft.com/office/powerpoint/2010/main" val="36482095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TextEdit="1"/>
          </p:cNvSpPr>
          <p:nvPr>
            <p:ph type="sldImg"/>
          </p:nvPr>
        </p:nvSpPr>
        <p:spPr>
          <a:xfrm>
            <a:off x="1252538" y="687388"/>
            <a:ext cx="4678362" cy="3508375"/>
          </a:xfrm>
          <a:ln/>
        </p:spPr>
      </p:sp>
      <p:sp>
        <p:nvSpPr>
          <p:cNvPr id="95235" name="Rectangle 3"/>
          <p:cNvSpPr>
            <a:spLocks noGrp="1"/>
          </p:cNvSpPr>
          <p:nvPr>
            <p:ph type="body" idx="1"/>
          </p:nvPr>
        </p:nvSpPr>
        <p:spPr>
          <a:xfrm>
            <a:off x="915153" y="4424897"/>
            <a:ext cx="5272172" cy="4274193"/>
          </a:xfrm>
        </p:spPr>
        <p:txBody>
          <a:bodyPr/>
          <a:lstStyle/>
          <a:p>
            <a:r>
              <a:rPr lang="en-US" sz="1600" dirty="0"/>
              <a:t>Applicants married to a U.S. citizen must have at least ___ days (half of 3 years) in the U.S. to qualify</a:t>
            </a:r>
          </a:p>
          <a:p>
            <a:r>
              <a:rPr lang="en-US" sz="1600" dirty="0"/>
              <a:t>All other applicants must have at least __ days (half of 5 years)</a:t>
            </a:r>
          </a:p>
          <a:p>
            <a:r>
              <a:rPr lang="en-US" sz="1600" dirty="0"/>
              <a:t>If married to a U.S. citizen, statutory period is 3 years</a:t>
            </a:r>
          </a:p>
          <a:p>
            <a:r>
              <a:rPr lang="en-US" sz="1600" dirty="0"/>
              <a:t>All others, statutory period is 5 years</a:t>
            </a:r>
          </a:p>
          <a:p>
            <a:endParaRPr lang="en-US" dirty="0"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TextEdit="1"/>
          </p:cNvSpPr>
          <p:nvPr>
            <p:ph type="sldImg"/>
          </p:nvPr>
        </p:nvSpPr>
        <p:spPr>
          <a:xfrm>
            <a:off x="1252538" y="687388"/>
            <a:ext cx="4678362" cy="3508375"/>
          </a:xfrm>
          <a:ln/>
        </p:spPr>
      </p:sp>
      <p:sp>
        <p:nvSpPr>
          <p:cNvPr id="126979" name="Rectangle 3"/>
          <p:cNvSpPr>
            <a:spLocks noGrp="1"/>
          </p:cNvSpPr>
          <p:nvPr>
            <p:ph type="body" idx="1"/>
          </p:nvPr>
        </p:nvSpPr>
        <p:spPr>
          <a:xfrm>
            <a:off x="518162" y="4382506"/>
            <a:ext cx="6249340" cy="4695541"/>
          </a:xfrm>
        </p:spPr>
        <p:txBody>
          <a:bodyPr/>
          <a:lstStyle/>
          <a:p>
            <a:pPr defTabSz="462321">
              <a:defRPr/>
            </a:pPr>
            <a:r>
              <a:rPr lang="en-US" sz="1600" dirty="0"/>
              <a:t>Good moral character is not the same as perfect character.  Many offenses that people are worried about will not prevent them from naturalizing. Traffic tickets, parking tickets, minor offenses do not bar a person from naturalizing. Some crimes can make someone permanently ineligible for U.S. citizenship, such as murder or other serious felonies.</a:t>
            </a:r>
          </a:p>
          <a:p>
            <a:endParaRPr lang="en-US" sz="1600" dirty="0"/>
          </a:p>
          <a:p>
            <a:r>
              <a:rPr lang="en-US" sz="1600" dirty="0"/>
              <a:t>A parking ticket is a citation. This would not disqualify you, but not answering truthfully might. One reason we look at these types of citations is because while the ticket itself may not disqualify you, not paying the ticket or fulfilling other obligations, can disqualify you. You should be able to show that you have rehabilitated, or paid your debt to society.</a:t>
            </a:r>
          </a:p>
          <a:p>
            <a:endParaRPr lang="en-US" sz="1600" dirty="0"/>
          </a:p>
          <a:p>
            <a:r>
              <a:rPr lang="en-US" sz="1600" dirty="0"/>
              <a:t>Other items to consider: Are child support payments current? Do you owe taxes? If so, have you made a payment plan with the IRS?  Are you required to register for the draft?  Are you on probation or parole?  Are you an addict?  Have you sought treatment?</a:t>
            </a:r>
          </a:p>
          <a:p>
            <a:endParaRPr lang="en-US" dirty="0" smtClean="0"/>
          </a:p>
          <a:p>
            <a:endParaRPr lang="en-US" dirty="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TextEdit="1"/>
          </p:cNvSpPr>
          <p:nvPr>
            <p:ph type="sldImg"/>
          </p:nvPr>
        </p:nvSpPr>
        <p:spPr>
          <a:xfrm>
            <a:off x="1252538" y="687388"/>
            <a:ext cx="4678362" cy="3508375"/>
          </a:xfrm>
          <a:ln/>
        </p:spPr>
      </p:sp>
      <p:sp>
        <p:nvSpPr>
          <p:cNvPr id="99331" name="Rectangle 3"/>
          <p:cNvSpPr>
            <a:spLocks noGrp="1"/>
          </p:cNvSpPr>
          <p:nvPr>
            <p:ph type="body" idx="1"/>
          </p:nvPr>
        </p:nvSpPr>
        <p:spPr>
          <a:xfrm>
            <a:off x="915153" y="4424897"/>
            <a:ext cx="5272172" cy="4274193"/>
          </a:xfrm>
        </p:spPr>
        <p:txBody>
          <a:bodyPr/>
          <a:lstStyle/>
          <a:p>
            <a:pPr>
              <a:buFontTx/>
              <a:buChar char="•"/>
            </a:pPr>
            <a:endParaRPr lang="en-US" dirty="0"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TextEdit="1"/>
          </p:cNvSpPr>
          <p:nvPr>
            <p:ph type="sldImg"/>
          </p:nvPr>
        </p:nvSpPr>
        <p:spPr>
          <a:xfrm>
            <a:off x="1252538" y="687388"/>
            <a:ext cx="4678362" cy="3508375"/>
          </a:xfrm>
          <a:ln/>
        </p:spPr>
      </p:sp>
      <p:sp>
        <p:nvSpPr>
          <p:cNvPr id="103427" name="Rectangle 3"/>
          <p:cNvSpPr>
            <a:spLocks noGrp="1"/>
          </p:cNvSpPr>
          <p:nvPr>
            <p:ph type="body" idx="1"/>
          </p:nvPr>
        </p:nvSpPr>
        <p:spPr>
          <a:xfrm>
            <a:off x="915153" y="4424897"/>
            <a:ext cx="5272172" cy="4274193"/>
          </a:xfrm>
        </p:spPr>
        <p:txBody>
          <a:bodyPr/>
          <a:lstStyle/>
          <a:p>
            <a:pPr marL="173370" indent="-173370">
              <a:buFont typeface="Arial" panose="020B0604020202020204" pitchFamily="34" charset="0"/>
              <a:buChar char="•"/>
            </a:pPr>
            <a:r>
              <a:rPr lang="en-US" sz="1600" dirty="0"/>
              <a:t>Our regulations allow applicants to apply for naturalization 90 days before their 3</a:t>
            </a:r>
            <a:r>
              <a:rPr lang="en-US" sz="1600" baseline="30000" dirty="0"/>
              <a:t>rd</a:t>
            </a:r>
            <a:r>
              <a:rPr lang="en-US" sz="1600" dirty="0"/>
              <a:t> or 5</a:t>
            </a:r>
            <a:r>
              <a:rPr lang="en-US" sz="1600" baseline="30000" dirty="0"/>
              <a:t>th</a:t>
            </a:r>
            <a:r>
              <a:rPr lang="en-US" sz="1600" dirty="0"/>
              <a:t> anniversary of becoming a permanent resident.  </a:t>
            </a:r>
          </a:p>
          <a:p>
            <a:endParaRPr lang="en-US" sz="1600" dirty="0"/>
          </a:p>
          <a:p>
            <a:pPr marL="173370" indent="-173370">
              <a:buFont typeface="Arial" panose="020B0604020202020204" pitchFamily="34" charset="0"/>
              <a:buChar char="•"/>
            </a:pPr>
            <a:r>
              <a:rPr lang="en-US" sz="1600" dirty="0"/>
              <a:t>One of the biggest issues we face now with our aging population is that people have difficulties learning English and the civics knowledge requirements.  </a:t>
            </a:r>
          </a:p>
          <a:p>
            <a:pPr marL="173370" indent="-173370">
              <a:buFont typeface="Arial" panose="020B0604020202020204" pitchFamily="34" charset="0"/>
              <a:buChar char="•"/>
            </a:pPr>
            <a:endParaRPr lang="en-US" sz="1600"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TextEdit="1"/>
          </p:cNvSpPr>
          <p:nvPr>
            <p:ph type="sldImg"/>
          </p:nvPr>
        </p:nvSpPr>
        <p:spPr>
          <a:xfrm>
            <a:off x="1252538" y="687388"/>
            <a:ext cx="4678362" cy="3508375"/>
          </a:xfrm>
          <a:ln/>
        </p:spPr>
      </p:sp>
      <p:sp>
        <p:nvSpPr>
          <p:cNvPr id="105475" name="Rectangle 3"/>
          <p:cNvSpPr>
            <a:spLocks noGrp="1"/>
          </p:cNvSpPr>
          <p:nvPr>
            <p:ph type="body" idx="1"/>
          </p:nvPr>
        </p:nvSpPr>
        <p:spPr>
          <a:xfrm>
            <a:off x="915153" y="4424897"/>
            <a:ext cx="5272172" cy="4274193"/>
          </a:xfrm>
        </p:spPr>
        <p:txBody>
          <a:bodyPr/>
          <a:lstStyle/>
          <a:p>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txBox="1">
            <a:spLocks noGrp="1" noChangeArrowheads="1"/>
          </p:cNvSpPr>
          <p:nvPr/>
        </p:nvSpPr>
        <p:spPr bwMode="auto">
          <a:xfrm>
            <a:off x="4024092" y="8917127"/>
            <a:ext cx="3076775" cy="469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219" tIns="47110" rIns="94219" bIns="47110" anchor="b"/>
          <a:lstStyle>
            <a:lvl1pPr defTabSz="466725" eaLnBrk="0" hangingPunct="0">
              <a:defRPr sz="2400">
                <a:solidFill>
                  <a:schemeClr val="tx1"/>
                </a:solidFill>
                <a:latin typeface="Arial" charset="0"/>
                <a:ea typeface="MS PGothic" pitchFamily="34" charset="-128"/>
              </a:defRPr>
            </a:lvl1pPr>
            <a:lvl2pPr marL="38652450" indent="-38185725" defTabSz="466725" eaLnBrk="0" hangingPunct="0">
              <a:defRPr sz="2400">
                <a:solidFill>
                  <a:schemeClr val="tx1"/>
                </a:solidFill>
                <a:latin typeface="Arial" charset="0"/>
                <a:ea typeface="MS PGothic" pitchFamily="34" charset="-128"/>
              </a:defRPr>
            </a:lvl2pPr>
            <a:lvl3pPr eaLnBrk="0" hangingPunct="0">
              <a:defRPr sz="2400">
                <a:solidFill>
                  <a:schemeClr val="tx1"/>
                </a:solidFill>
                <a:latin typeface="Arial" charset="0"/>
                <a:ea typeface="MS PGothic" pitchFamily="34" charset="-128"/>
              </a:defRPr>
            </a:lvl3pPr>
            <a:lvl4pPr marL="51049238" indent="-49652238" defTabSz="466725" eaLnBrk="0" hangingPunct="0">
              <a:defRPr sz="2400">
                <a:solidFill>
                  <a:schemeClr val="tx1"/>
                </a:solidFill>
                <a:latin typeface="Arial" charset="0"/>
                <a:ea typeface="MS PGothic" pitchFamily="34" charset="-128"/>
              </a:defRPr>
            </a:lvl4pPr>
            <a:lvl5pPr eaLnBrk="0" hangingPunct="0">
              <a:defRPr sz="2400">
                <a:solidFill>
                  <a:schemeClr val="tx1"/>
                </a:solidFill>
                <a:latin typeface="Arial" charset="0"/>
                <a:ea typeface="MS PGothic" pitchFamily="34" charset="-128"/>
              </a:defRPr>
            </a:lvl5pPr>
            <a:lvl6pPr marL="457200" eaLnBrk="0" fontAlgn="base" hangingPunct="0">
              <a:spcBef>
                <a:spcPct val="0"/>
              </a:spcBef>
              <a:spcAft>
                <a:spcPct val="0"/>
              </a:spcAft>
              <a:defRPr sz="2400">
                <a:solidFill>
                  <a:schemeClr val="tx1"/>
                </a:solidFill>
                <a:latin typeface="Arial" charset="0"/>
                <a:ea typeface="MS PGothic" pitchFamily="34" charset="-128"/>
              </a:defRPr>
            </a:lvl6pPr>
            <a:lvl7pPr marL="914400" eaLnBrk="0" fontAlgn="base" hangingPunct="0">
              <a:spcBef>
                <a:spcPct val="0"/>
              </a:spcBef>
              <a:spcAft>
                <a:spcPct val="0"/>
              </a:spcAft>
              <a:defRPr sz="2400">
                <a:solidFill>
                  <a:schemeClr val="tx1"/>
                </a:solidFill>
                <a:latin typeface="Arial" charset="0"/>
                <a:ea typeface="MS PGothic" pitchFamily="34" charset="-128"/>
              </a:defRPr>
            </a:lvl7pPr>
            <a:lvl8pPr marL="1371600" eaLnBrk="0" fontAlgn="base" hangingPunct="0">
              <a:spcBef>
                <a:spcPct val="0"/>
              </a:spcBef>
              <a:spcAft>
                <a:spcPct val="0"/>
              </a:spcAft>
              <a:defRPr sz="2400">
                <a:solidFill>
                  <a:schemeClr val="tx1"/>
                </a:solidFill>
                <a:latin typeface="Arial" charset="0"/>
                <a:ea typeface="MS PGothic" pitchFamily="34" charset="-128"/>
              </a:defRPr>
            </a:lvl8pPr>
            <a:lvl9pPr marL="1828800" eaLnBrk="0" fontAlgn="base" hangingPunct="0">
              <a:spcBef>
                <a:spcPct val="0"/>
              </a:spcBef>
              <a:spcAft>
                <a:spcPct val="0"/>
              </a:spcAft>
              <a:defRPr sz="2400">
                <a:solidFill>
                  <a:schemeClr val="tx1"/>
                </a:solidFill>
                <a:latin typeface="Arial" charset="0"/>
                <a:ea typeface="MS PGothic" pitchFamily="34" charset="-128"/>
              </a:defRPr>
            </a:lvl9pPr>
          </a:lstStyle>
          <a:p>
            <a:pPr algn="r" eaLnBrk="1" hangingPunct="1"/>
            <a:fld id="{F77766F6-FA4D-423F-8C7E-00162F40106B}" type="slidenum">
              <a:rPr lang="en-US" sz="1200"/>
              <a:pPr algn="r" eaLnBrk="1" hangingPunct="1"/>
              <a:t>35</a:t>
            </a:fld>
            <a:endParaRPr lang="en-US" sz="120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p:spPr>
        <p:txBody>
          <a:bodyPr/>
          <a:lstStyle/>
          <a:p>
            <a:r>
              <a:rPr lang="en-US" sz="1600" dirty="0">
                <a:latin typeface="Times New Roman" pitchFamily="18" charset="0"/>
              </a:rPr>
              <a:t>Military applicants must process their applications through their base point of contact (POC). The final fee rule effective November 23, 2010, eliminates two citizenship-related fees for those service members and veterans of the U.S. armed forces who are eligible to file an Application for Naturalization (Form N-400) with no fee: </a:t>
            </a:r>
            <a:r>
              <a:rPr lang="en-US" sz="1600" i="1" dirty="0">
                <a:latin typeface="Times New Roman" pitchFamily="18" charset="0"/>
              </a:rPr>
              <a:t>Request for Hearing on a Decision in Naturalization Proceedings (Form N-336)</a:t>
            </a:r>
            <a:r>
              <a:rPr lang="en-US" sz="1600" dirty="0">
                <a:latin typeface="Times New Roman" pitchFamily="18" charset="0"/>
              </a:rPr>
              <a:t>; and </a:t>
            </a:r>
            <a:r>
              <a:rPr lang="en-US" sz="1600" i="1" dirty="0">
                <a:latin typeface="Times New Roman" pitchFamily="18" charset="0"/>
              </a:rPr>
              <a:t>Application for Certificate of Citizenship (Form N-600)</a:t>
            </a:r>
            <a:r>
              <a:rPr lang="en-US" sz="1600" dirty="0">
                <a:latin typeface="Times New Roman" pitchFamily="18" charset="0"/>
              </a:rPr>
              <a: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lvl1pPr defTabSz="471952" eaLnBrk="0" hangingPunct="0">
              <a:defRPr sz="2400">
                <a:solidFill>
                  <a:schemeClr val="tx1"/>
                </a:solidFill>
                <a:latin typeface="Arial" charset="0"/>
                <a:ea typeface="MS PGothic" pitchFamily="34" charset="-128"/>
              </a:defRPr>
            </a:lvl1pPr>
            <a:lvl2pPr marL="39085357" indent="-38613405" defTabSz="471952" eaLnBrk="0" hangingPunct="0">
              <a:defRPr sz="2400">
                <a:solidFill>
                  <a:schemeClr val="tx1"/>
                </a:solidFill>
                <a:latin typeface="Arial" charset="0"/>
                <a:ea typeface="MS PGothic" pitchFamily="34" charset="-128"/>
              </a:defRPr>
            </a:lvl2pPr>
            <a:lvl3pPr eaLnBrk="0" hangingPunct="0">
              <a:defRPr sz="2400">
                <a:solidFill>
                  <a:schemeClr val="tx1"/>
                </a:solidFill>
                <a:latin typeface="Arial" charset="0"/>
                <a:ea typeface="MS PGothic" pitchFamily="34" charset="-128"/>
              </a:defRPr>
            </a:lvl3pPr>
            <a:lvl4pPr marL="51206400" indent="-50208343" defTabSz="471952" eaLnBrk="0" hangingPunct="0">
              <a:defRPr sz="2400">
                <a:solidFill>
                  <a:schemeClr val="tx1"/>
                </a:solidFill>
                <a:latin typeface="Arial" charset="0"/>
                <a:ea typeface="MS PGothic" pitchFamily="34" charset="-128"/>
              </a:defRPr>
            </a:lvl4pPr>
            <a:lvl5pPr eaLnBrk="0" hangingPunct="0">
              <a:defRPr sz="2400">
                <a:solidFill>
                  <a:schemeClr val="tx1"/>
                </a:solidFill>
                <a:latin typeface="Arial" charset="0"/>
                <a:ea typeface="MS PGothic" pitchFamily="34" charset="-128"/>
              </a:defRPr>
            </a:lvl5pPr>
            <a:lvl6pPr marL="462321" eaLnBrk="0" fontAlgn="base" hangingPunct="0">
              <a:spcBef>
                <a:spcPct val="0"/>
              </a:spcBef>
              <a:spcAft>
                <a:spcPct val="0"/>
              </a:spcAft>
              <a:defRPr sz="2400">
                <a:solidFill>
                  <a:schemeClr val="tx1"/>
                </a:solidFill>
                <a:latin typeface="Arial" charset="0"/>
                <a:ea typeface="MS PGothic" pitchFamily="34" charset="-128"/>
              </a:defRPr>
            </a:lvl6pPr>
            <a:lvl7pPr marL="924641" eaLnBrk="0" fontAlgn="base" hangingPunct="0">
              <a:spcBef>
                <a:spcPct val="0"/>
              </a:spcBef>
              <a:spcAft>
                <a:spcPct val="0"/>
              </a:spcAft>
              <a:defRPr sz="2400">
                <a:solidFill>
                  <a:schemeClr val="tx1"/>
                </a:solidFill>
                <a:latin typeface="Arial" charset="0"/>
                <a:ea typeface="MS PGothic" pitchFamily="34" charset="-128"/>
              </a:defRPr>
            </a:lvl7pPr>
            <a:lvl8pPr marL="1386962" eaLnBrk="0" fontAlgn="base" hangingPunct="0">
              <a:spcBef>
                <a:spcPct val="0"/>
              </a:spcBef>
              <a:spcAft>
                <a:spcPct val="0"/>
              </a:spcAft>
              <a:defRPr sz="2400">
                <a:solidFill>
                  <a:schemeClr val="tx1"/>
                </a:solidFill>
                <a:latin typeface="Arial" charset="0"/>
                <a:ea typeface="MS PGothic" pitchFamily="34" charset="-128"/>
              </a:defRPr>
            </a:lvl8pPr>
            <a:lvl9pPr marL="1849283" eaLnBrk="0" fontAlgn="base" hangingPunct="0">
              <a:spcBef>
                <a:spcPct val="0"/>
              </a:spcBef>
              <a:spcAft>
                <a:spcPct val="0"/>
              </a:spcAft>
              <a:defRPr sz="2400">
                <a:solidFill>
                  <a:schemeClr val="tx1"/>
                </a:solidFill>
                <a:latin typeface="Arial" charset="0"/>
                <a:ea typeface="MS PGothic" pitchFamily="34" charset="-128"/>
              </a:defRPr>
            </a:lvl9pPr>
          </a:lstStyle>
          <a:p>
            <a:pPr eaLnBrk="1" hangingPunct="1"/>
            <a:fld id="{6DE1E12D-F353-4739-A763-C0677CE415E7}" type="slidenum">
              <a:rPr lang="en-US" sz="1200"/>
              <a:pPr eaLnBrk="1" hangingPunct="1"/>
              <a:t>36</a:t>
            </a:fld>
            <a:endParaRPr lang="en-US" sz="120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p:spPr>
        <p:txBody>
          <a:bodyPr/>
          <a:lstStyle/>
          <a:p>
            <a:pPr>
              <a:buFontTx/>
              <a:buChar char="•"/>
            </a:pPr>
            <a:r>
              <a:rPr lang="en-US" sz="1600" dirty="0"/>
              <a:t>The interview serves as the English speaking test.</a:t>
            </a:r>
          </a:p>
          <a:p>
            <a:pPr>
              <a:buFontTx/>
              <a:buChar char="•"/>
            </a:pPr>
            <a:r>
              <a:rPr lang="en-US" sz="1600" dirty="0"/>
              <a:t>An applicant must be able to talk with the USCIS Officer about his or her application to pass the speaking test.</a:t>
            </a:r>
          </a:p>
          <a:p>
            <a:pPr>
              <a:buFontTx/>
              <a:buChar char="•"/>
            </a:pPr>
            <a:r>
              <a:rPr lang="en-US" sz="1600" dirty="0"/>
              <a:t>If an applicant fails either the English or civics test, he or she will have a second opportunity to pass the test within 90 days.</a:t>
            </a:r>
          </a:p>
          <a:p>
            <a:r>
              <a:rPr lang="en-US" sz="1600" dirty="0"/>
              <a:t>Civics test is an oral test </a:t>
            </a:r>
          </a:p>
          <a:p>
            <a:r>
              <a:rPr lang="en-US" sz="1600" dirty="0"/>
              <a:t>100 study questions  </a:t>
            </a:r>
          </a:p>
          <a:p>
            <a:r>
              <a:rPr lang="en-US" sz="1600" dirty="0"/>
              <a:t>10 questions are asked (applicant must answer 6 correctly to pass)  </a:t>
            </a:r>
          </a:p>
          <a:p>
            <a:r>
              <a:rPr lang="en-US" sz="1600" dirty="0"/>
              <a:t>Applicants have three chances in the reading and writing tests</a:t>
            </a:r>
          </a:p>
          <a:p>
            <a:endParaRPr lang="en-US" dirty="0"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txBox="1">
            <a:spLocks noGrp="1" noChangeArrowheads="1"/>
          </p:cNvSpPr>
          <p:nvPr/>
        </p:nvSpPr>
        <p:spPr bwMode="auto">
          <a:xfrm>
            <a:off x="4048218" y="8928351"/>
            <a:ext cx="3054257" cy="458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80" tIns="45791" rIns="91580" bIns="45791" anchor="b"/>
          <a:lstStyle>
            <a:lvl1pPr defTabSz="906463" eaLnBrk="0" hangingPunct="0">
              <a:defRPr sz="2400">
                <a:solidFill>
                  <a:schemeClr val="tx1"/>
                </a:solidFill>
                <a:latin typeface="Arial" charset="0"/>
                <a:ea typeface="MS PGothic" pitchFamily="34" charset="-128"/>
              </a:defRPr>
            </a:lvl1pPr>
            <a:lvl2pPr marL="741363" indent="-284163" defTabSz="906463" eaLnBrk="0" hangingPunct="0">
              <a:defRPr sz="2400">
                <a:solidFill>
                  <a:schemeClr val="tx1"/>
                </a:solidFill>
                <a:latin typeface="Arial" charset="0"/>
                <a:ea typeface="MS PGothic" pitchFamily="34" charset="-128"/>
              </a:defRPr>
            </a:lvl2pPr>
            <a:lvl3pPr marL="1141413" indent="-228600" defTabSz="906463" eaLnBrk="0" hangingPunct="0">
              <a:defRPr sz="2400">
                <a:solidFill>
                  <a:schemeClr val="tx1"/>
                </a:solidFill>
                <a:latin typeface="Arial" charset="0"/>
                <a:ea typeface="MS PGothic" pitchFamily="34" charset="-128"/>
              </a:defRPr>
            </a:lvl3pPr>
            <a:lvl4pPr marL="1598613" indent="-228600" defTabSz="906463" eaLnBrk="0" hangingPunct="0">
              <a:defRPr sz="2400">
                <a:solidFill>
                  <a:schemeClr val="tx1"/>
                </a:solidFill>
                <a:latin typeface="Arial" charset="0"/>
                <a:ea typeface="MS PGothic" pitchFamily="34" charset="-128"/>
              </a:defRPr>
            </a:lvl4pPr>
            <a:lvl5pPr marL="2054225" indent="-227013" defTabSz="906463" eaLnBrk="0" hangingPunct="0">
              <a:defRPr sz="2400">
                <a:solidFill>
                  <a:schemeClr val="tx1"/>
                </a:solidFill>
                <a:latin typeface="Arial" charset="0"/>
                <a:ea typeface="MS PGothic" pitchFamily="34" charset="-128"/>
              </a:defRPr>
            </a:lvl5pPr>
            <a:lvl6pPr marL="2511425" indent="-227013" defTabSz="906463" eaLnBrk="0" fontAlgn="base" hangingPunct="0">
              <a:spcBef>
                <a:spcPct val="0"/>
              </a:spcBef>
              <a:spcAft>
                <a:spcPct val="0"/>
              </a:spcAft>
              <a:defRPr sz="2400">
                <a:solidFill>
                  <a:schemeClr val="tx1"/>
                </a:solidFill>
                <a:latin typeface="Arial" charset="0"/>
                <a:ea typeface="MS PGothic" pitchFamily="34" charset="-128"/>
              </a:defRPr>
            </a:lvl6pPr>
            <a:lvl7pPr marL="2968625" indent="-227013" defTabSz="906463" eaLnBrk="0" fontAlgn="base" hangingPunct="0">
              <a:spcBef>
                <a:spcPct val="0"/>
              </a:spcBef>
              <a:spcAft>
                <a:spcPct val="0"/>
              </a:spcAft>
              <a:defRPr sz="2400">
                <a:solidFill>
                  <a:schemeClr val="tx1"/>
                </a:solidFill>
                <a:latin typeface="Arial" charset="0"/>
                <a:ea typeface="MS PGothic" pitchFamily="34" charset="-128"/>
              </a:defRPr>
            </a:lvl7pPr>
            <a:lvl8pPr marL="3425825" indent="-227013" defTabSz="906463" eaLnBrk="0" fontAlgn="base" hangingPunct="0">
              <a:spcBef>
                <a:spcPct val="0"/>
              </a:spcBef>
              <a:spcAft>
                <a:spcPct val="0"/>
              </a:spcAft>
              <a:defRPr sz="2400">
                <a:solidFill>
                  <a:schemeClr val="tx1"/>
                </a:solidFill>
                <a:latin typeface="Arial" charset="0"/>
                <a:ea typeface="MS PGothic" pitchFamily="34" charset="-128"/>
              </a:defRPr>
            </a:lvl8pPr>
            <a:lvl9pPr marL="3883025" indent="-227013" defTabSz="906463" eaLnBrk="0" fontAlgn="base" hangingPunct="0">
              <a:spcBef>
                <a:spcPct val="0"/>
              </a:spcBef>
              <a:spcAft>
                <a:spcPct val="0"/>
              </a:spcAft>
              <a:defRPr sz="2400">
                <a:solidFill>
                  <a:schemeClr val="tx1"/>
                </a:solidFill>
                <a:latin typeface="Arial" charset="0"/>
                <a:ea typeface="MS PGothic" pitchFamily="34" charset="-128"/>
              </a:defRPr>
            </a:lvl9pPr>
          </a:lstStyle>
          <a:p>
            <a:pPr algn="r"/>
            <a:fld id="{F1CAD45F-2D5E-476C-93D3-DF087875D070}" type="slidenum">
              <a:rPr lang="en-US" sz="1200">
                <a:latin typeface="Times" pitchFamily="18" charset="0"/>
              </a:rPr>
              <a:pPr algn="r"/>
              <a:t>37</a:t>
            </a:fld>
            <a:endParaRPr lang="en-US" sz="1200">
              <a:latin typeface="Times" pitchFamily="18" charset="0"/>
            </a:endParaRPr>
          </a:p>
        </p:txBody>
      </p:sp>
      <p:sp>
        <p:nvSpPr>
          <p:cNvPr id="135171" name="Rectangle 2"/>
          <p:cNvSpPr>
            <a:spLocks noGrp="1" noRot="1" noChangeAspect="1" noChangeArrowheads="1" noTextEdit="1"/>
          </p:cNvSpPr>
          <p:nvPr>
            <p:ph type="sldImg"/>
          </p:nvPr>
        </p:nvSpPr>
        <p:spPr>
          <a:xfrm>
            <a:off x="1203325" y="703263"/>
            <a:ext cx="4695825" cy="3521075"/>
          </a:xfrm>
          <a:ln/>
        </p:spPr>
      </p:sp>
      <p:sp>
        <p:nvSpPr>
          <p:cNvPr id="135172" name="Rectangle 3"/>
          <p:cNvSpPr>
            <a:spLocks noGrp="1" noChangeArrowheads="1"/>
          </p:cNvSpPr>
          <p:nvPr>
            <p:ph type="body" idx="1"/>
          </p:nvPr>
        </p:nvSpPr>
        <p:spPr>
          <a:xfrm>
            <a:off x="947319" y="4538426"/>
            <a:ext cx="5207838" cy="4224494"/>
          </a:xfrm>
        </p:spPr>
        <p:txBody>
          <a:bodyPr lIns="91580" tIns="45791" rIns="91580" bIns="45791"/>
          <a:lstStyle/>
          <a:p>
            <a:pPr marL="115580" indent="-115580" defTabSz="924641">
              <a:lnSpc>
                <a:spcPct val="90000"/>
              </a:lnSpc>
            </a:pPr>
            <a:r>
              <a:rPr lang="en-US" sz="1600" dirty="0"/>
              <a:t>The next few slides are about the naturalization test.</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txBox="1">
            <a:spLocks noGrp="1" noChangeArrowheads="1"/>
          </p:cNvSpPr>
          <p:nvPr/>
        </p:nvSpPr>
        <p:spPr bwMode="auto">
          <a:xfrm>
            <a:off x="4048218" y="8928351"/>
            <a:ext cx="3054257" cy="458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80" tIns="45791" rIns="91580" bIns="45791" anchor="b"/>
          <a:lstStyle>
            <a:lvl1pPr defTabSz="906463" eaLnBrk="0" hangingPunct="0">
              <a:defRPr sz="2400">
                <a:solidFill>
                  <a:schemeClr val="tx1"/>
                </a:solidFill>
                <a:latin typeface="Arial" charset="0"/>
                <a:ea typeface="MS PGothic" pitchFamily="34" charset="-128"/>
              </a:defRPr>
            </a:lvl1pPr>
            <a:lvl2pPr marL="741363" indent="-284163" defTabSz="906463" eaLnBrk="0" hangingPunct="0">
              <a:defRPr sz="2400">
                <a:solidFill>
                  <a:schemeClr val="tx1"/>
                </a:solidFill>
                <a:latin typeface="Arial" charset="0"/>
                <a:ea typeface="MS PGothic" pitchFamily="34" charset="-128"/>
              </a:defRPr>
            </a:lvl2pPr>
            <a:lvl3pPr marL="1141413" indent="-228600" defTabSz="906463" eaLnBrk="0" hangingPunct="0">
              <a:defRPr sz="2400">
                <a:solidFill>
                  <a:schemeClr val="tx1"/>
                </a:solidFill>
                <a:latin typeface="Arial" charset="0"/>
                <a:ea typeface="MS PGothic" pitchFamily="34" charset="-128"/>
              </a:defRPr>
            </a:lvl3pPr>
            <a:lvl4pPr marL="1598613" indent="-228600" defTabSz="906463" eaLnBrk="0" hangingPunct="0">
              <a:defRPr sz="2400">
                <a:solidFill>
                  <a:schemeClr val="tx1"/>
                </a:solidFill>
                <a:latin typeface="Arial" charset="0"/>
                <a:ea typeface="MS PGothic" pitchFamily="34" charset="-128"/>
              </a:defRPr>
            </a:lvl4pPr>
            <a:lvl5pPr marL="2054225" indent="-227013" defTabSz="906463" eaLnBrk="0" hangingPunct="0">
              <a:defRPr sz="2400">
                <a:solidFill>
                  <a:schemeClr val="tx1"/>
                </a:solidFill>
                <a:latin typeface="Arial" charset="0"/>
                <a:ea typeface="MS PGothic" pitchFamily="34" charset="-128"/>
              </a:defRPr>
            </a:lvl5pPr>
            <a:lvl6pPr marL="2511425" indent="-227013" defTabSz="906463" eaLnBrk="0" fontAlgn="base" hangingPunct="0">
              <a:spcBef>
                <a:spcPct val="0"/>
              </a:spcBef>
              <a:spcAft>
                <a:spcPct val="0"/>
              </a:spcAft>
              <a:defRPr sz="2400">
                <a:solidFill>
                  <a:schemeClr val="tx1"/>
                </a:solidFill>
                <a:latin typeface="Arial" charset="0"/>
                <a:ea typeface="MS PGothic" pitchFamily="34" charset="-128"/>
              </a:defRPr>
            </a:lvl6pPr>
            <a:lvl7pPr marL="2968625" indent="-227013" defTabSz="906463" eaLnBrk="0" fontAlgn="base" hangingPunct="0">
              <a:spcBef>
                <a:spcPct val="0"/>
              </a:spcBef>
              <a:spcAft>
                <a:spcPct val="0"/>
              </a:spcAft>
              <a:defRPr sz="2400">
                <a:solidFill>
                  <a:schemeClr val="tx1"/>
                </a:solidFill>
                <a:latin typeface="Arial" charset="0"/>
                <a:ea typeface="MS PGothic" pitchFamily="34" charset="-128"/>
              </a:defRPr>
            </a:lvl7pPr>
            <a:lvl8pPr marL="3425825" indent="-227013" defTabSz="906463" eaLnBrk="0" fontAlgn="base" hangingPunct="0">
              <a:spcBef>
                <a:spcPct val="0"/>
              </a:spcBef>
              <a:spcAft>
                <a:spcPct val="0"/>
              </a:spcAft>
              <a:defRPr sz="2400">
                <a:solidFill>
                  <a:schemeClr val="tx1"/>
                </a:solidFill>
                <a:latin typeface="Arial" charset="0"/>
                <a:ea typeface="MS PGothic" pitchFamily="34" charset="-128"/>
              </a:defRPr>
            </a:lvl8pPr>
            <a:lvl9pPr marL="3883025" indent="-227013" defTabSz="906463" eaLnBrk="0" fontAlgn="base" hangingPunct="0">
              <a:spcBef>
                <a:spcPct val="0"/>
              </a:spcBef>
              <a:spcAft>
                <a:spcPct val="0"/>
              </a:spcAft>
              <a:defRPr sz="2400">
                <a:solidFill>
                  <a:schemeClr val="tx1"/>
                </a:solidFill>
                <a:latin typeface="Arial" charset="0"/>
                <a:ea typeface="MS PGothic" pitchFamily="34" charset="-128"/>
              </a:defRPr>
            </a:lvl9pPr>
          </a:lstStyle>
          <a:p>
            <a:pPr algn="r"/>
            <a:fld id="{9AC47765-109E-4746-842F-5EC517930BB1}" type="slidenum">
              <a:rPr lang="en-US" sz="1200">
                <a:latin typeface="Times" pitchFamily="18" charset="0"/>
              </a:rPr>
              <a:pPr algn="r"/>
              <a:t>38</a:t>
            </a:fld>
            <a:endParaRPr lang="en-US" sz="1200">
              <a:latin typeface="Times" pitchFamily="18" charset="0"/>
            </a:endParaRPr>
          </a:p>
        </p:txBody>
      </p:sp>
      <p:sp>
        <p:nvSpPr>
          <p:cNvPr id="137219" name="Rectangle 2"/>
          <p:cNvSpPr>
            <a:spLocks noGrp="1" noRot="1" noChangeAspect="1" noChangeArrowheads="1" noTextEdit="1"/>
          </p:cNvSpPr>
          <p:nvPr>
            <p:ph type="sldImg"/>
          </p:nvPr>
        </p:nvSpPr>
        <p:spPr>
          <a:xfrm>
            <a:off x="1203325" y="703263"/>
            <a:ext cx="4695825" cy="3521075"/>
          </a:xfrm>
          <a:ln/>
        </p:spPr>
      </p:sp>
      <p:sp>
        <p:nvSpPr>
          <p:cNvPr id="137220" name="Rectangle 3"/>
          <p:cNvSpPr>
            <a:spLocks noGrp="1" noChangeArrowheads="1"/>
          </p:cNvSpPr>
          <p:nvPr>
            <p:ph type="body" idx="1"/>
          </p:nvPr>
        </p:nvSpPr>
        <p:spPr>
          <a:xfrm>
            <a:off x="786484" y="4460167"/>
            <a:ext cx="5875303" cy="4599648"/>
          </a:xfrm>
        </p:spPr>
        <p:txBody>
          <a:bodyPr lIns="91580" tIns="45791" rIns="91580" bIns="45791"/>
          <a:lstStyle/>
          <a:p>
            <a:pPr defTabSz="924641">
              <a:lnSpc>
                <a:spcPct val="80000"/>
              </a:lnSpc>
            </a:pPr>
            <a:r>
              <a:rPr lang="en-US" sz="1600" dirty="0"/>
              <a:t>At your interview you will be </a:t>
            </a:r>
            <a:r>
              <a:rPr lang="en-US" sz="1600" b="1" dirty="0"/>
              <a:t>asked ten questions</a:t>
            </a:r>
            <a:r>
              <a:rPr lang="en-US" sz="1600" dirty="0"/>
              <a:t>.  The ten questions are </a:t>
            </a:r>
            <a:r>
              <a:rPr lang="en-US" sz="1600" b="1" dirty="0"/>
              <a:t>pre-populated</a:t>
            </a:r>
            <a:r>
              <a:rPr lang="en-US" sz="1600" dirty="0"/>
              <a:t> on a government form and not selected by the officer.  All tests are the same level of difficulty.   </a:t>
            </a:r>
          </a:p>
          <a:p>
            <a:pPr defTabSz="924641">
              <a:lnSpc>
                <a:spcPct val="80000"/>
              </a:lnSpc>
            </a:pPr>
            <a:endParaRPr lang="en-US" sz="1600" dirty="0"/>
          </a:p>
          <a:p>
            <a:pPr defTabSz="924641">
              <a:lnSpc>
                <a:spcPct val="80000"/>
              </a:lnSpc>
            </a:pPr>
            <a:r>
              <a:rPr lang="en-US" sz="1600" dirty="0"/>
              <a:t>ONLY ADDRESS IF QUESTION ARISES:</a:t>
            </a:r>
          </a:p>
          <a:p>
            <a:pPr defTabSz="924641">
              <a:lnSpc>
                <a:spcPct val="80000"/>
              </a:lnSpc>
              <a:buFontTx/>
              <a:buChar char="•"/>
            </a:pPr>
            <a:r>
              <a:rPr lang="en-US" sz="1600" dirty="0"/>
              <a:t>Due consideration: Allows adjudicators to apply their judgment  in selecting questions from the civics exam of the appropriate difficulty for that applicant. Due consideration shall be given to the applicant's education, background, age, length of residence in the United States, opportunities available, and efforts made to acquire the requisite knowledge, and any other elements or factors relevant to an appraisal of the adequacy of the applicant's knowledge and understanding. [8 CFR 312.2 (c)(2)]</a:t>
            </a:r>
          </a:p>
          <a:p>
            <a:pPr defTabSz="924641">
              <a:lnSpc>
                <a:spcPct val="80000"/>
              </a:lnSpc>
            </a:pPr>
            <a:endParaRPr lang="en-US" sz="1000" dirty="0"/>
          </a:p>
          <a:p>
            <a:pPr defTabSz="924641">
              <a:lnSpc>
                <a:spcPct val="80000"/>
              </a:lnSpc>
            </a:pPr>
            <a:endParaRPr lang="en-US" sz="1000"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txBox="1">
            <a:spLocks noGrp="1" noChangeArrowheads="1"/>
          </p:cNvSpPr>
          <p:nvPr/>
        </p:nvSpPr>
        <p:spPr bwMode="auto">
          <a:xfrm>
            <a:off x="4048218" y="8928351"/>
            <a:ext cx="3054257" cy="458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80" tIns="45791" rIns="91580" bIns="45791" anchor="b"/>
          <a:lstStyle>
            <a:lvl1pPr defTabSz="906463" eaLnBrk="0" hangingPunct="0">
              <a:defRPr sz="2400">
                <a:solidFill>
                  <a:schemeClr val="tx1"/>
                </a:solidFill>
                <a:latin typeface="Arial" charset="0"/>
                <a:ea typeface="MS PGothic" pitchFamily="34" charset="-128"/>
              </a:defRPr>
            </a:lvl1pPr>
            <a:lvl2pPr marL="741363" indent="-284163" defTabSz="906463" eaLnBrk="0" hangingPunct="0">
              <a:defRPr sz="2400">
                <a:solidFill>
                  <a:schemeClr val="tx1"/>
                </a:solidFill>
                <a:latin typeface="Arial" charset="0"/>
                <a:ea typeface="MS PGothic" pitchFamily="34" charset="-128"/>
              </a:defRPr>
            </a:lvl2pPr>
            <a:lvl3pPr marL="1141413" indent="-228600" defTabSz="906463" eaLnBrk="0" hangingPunct="0">
              <a:defRPr sz="2400">
                <a:solidFill>
                  <a:schemeClr val="tx1"/>
                </a:solidFill>
                <a:latin typeface="Arial" charset="0"/>
                <a:ea typeface="MS PGothic" pitchFamily="34" charset="-128"/>
              </a:defRPr>
            </a:lvl3pPr>
            <a:lvl4pPr marL="1598613" indent="-228600" defTabSz="906463" eaLnBrk="0" hangingPunct="0">
              <a:defRPr sz="2400">
                <a:solidFill>
                  <a:schemeClr val="tx1"/>
                </a:solidFill>
                <a:latin typeface="Arial" charset="0"/>
                <a:ea typeface="MS PGothic" pitchFamily="34" charset="-128"/>
              </a:defRPr>
            </a:lvl4pPr>
            <a:lvl5pPr marL="2054225" indent="-227013" defTabSz="906463" eaLnBrk="0" hangingPunct="0">
              <a:defRPr sz="2400">
                <a:solidFill>
                  <a:schemeClr val="tx1"/>
                </a:solidFill>
                <a:latin typeface="Arial" charset="0"/>
                <a:ea typeface="MS PGothic" pitchFamily="34" charset="-128"/>
              </a:defRPr>
            </a:lvl5pPr>
            <a:lvl6pPr marL="2511425" indent="-227013" defTabSz="906463" eaLnBrk="0" fontAlgn="base" hangingPunct="0">
              <a:spcBef>
                <a:spcPct val="0"/>
              </a:spcBef>
              <a:spcAft>
                <a:spcPct val="0"/>
              </a:spcAft>
              <a:defRPr sz="2400">
                <a:solidFill>
                  <a:schemeClr val="tx1"/>
                </a:solidFill>
                <a:latin typeface="Arial" charset="0"/>
                <a:ea typeface="MS PGothic" pitchFamily="34" charset="-128"/>
              </a:defRPr>
            </a:lvl6pPr>
            <a:lvl7pPr marL="2968625" indent="-227013" defTabSz="906463" eaLnBrk="0" fontAlgn="base" hangingPunct="0">
              <a:spcBef>
                <a:spcPct val="0"/>
              </a:spcBef>
              <a:spcAft>
                <a:spcPct val="0"/>
              </a:spcAft>
              <a:defRPr sz="2400">
                <a:solidFill>
                  <a:schemeClr val="tx1"/>
                </a:solidFill>
                <a:latin typeface="Arial" charset="0"/>
                <a:ea typeface="MS PGothic" pitchFamily="34" charset="-128"/>
              </a:defRPr>
            </a:lvl7pPr>
            <a:lvl8pPr marL="3425825" indent="-227013" defTabSz="906463" eaLnBrk="0" fontAlgn="base" hangingPunct="0">
              <a:spcBef>
                <a:spcPct val="0"/>
              </a:spcBef>
              <a:spcAft>
                <a:spcPct val="0"/>
              </a:spcAft>
              <a:defRPr sz="2400">
                <a:solidFill>
                  <a:schemeClr val="tx1"/>
                </a:solidFill>
                <a:latin typeface="Arial" charset="0"/>
                <a:ea typeface="MS PGothic" pitchFamily="34" charset="-128"/>
              </a:defRPr>
            </a:lvl8pPr>
            <a:lvl9pPr marL="3883025" indent="-227013" defTabSz="906463" eaLnBrk="0" fontAlgn="base" hangingPunct="0">
              <a:spcBef>
                <a:spcPct val="0"/>
              </a:spcBef>
              <a:spcAft>
                <a:spcPct val="0"/>
              </a:spcAft>
              <a:defRPr sz="2400">
                <a:solidFill>
                  <a:schemeClr val="tx1"/>
                </a:solidFill>
                <a:latin typeface="Arial" charset="0"/>
                <a:ea typeface="MS PGothic" pitchFamily="34" charset="-128"/>
              </a:defRPr>
            </a:lvl9pPr>
          </a:lstStyle>
          <a:p>
            <a:pPr algn="r"/>
            <a:fld id="{3EF1F486-2F3B-499A-A40F-77567742E50C}" type="slidenum">
              <a:rPr lang="en-US" sz="1200">
                <a:latin typeface="Times" pitchFamily="18" charset="0"/>
              </a:rPr>
              <a:pPr algn="r"/>
              <a:t>39</a:t>
            </a:fld>
            <a:endParaRPr lang="en-US" sz="1200">
              <a:latin typeface="Times" pitchFamily="18" charset="0"/>
            </a:endParaRPr>
          </a:p>
        </p:txBody>
      </p:sp>
      <p:sp>
        <p:nvSpPr>
          <p:cNvPr id="139267" name="Rectangle 2"/>
          <p:cNvSpPr>
            <a:spLocks noGrp="1" noRot="1" noChangeAspect="1" noChangeArrowheads="1" noTextEdit="1"/>
          </p:cNvSpPr>
          <p:nvPr>
            <p:ph type="sldImg"/>
          </p:nvPr>
        </p:nvSpPr>
        <p:spPr>
          <a:xfrm>
            <a:off x="1203325" y="703263"/>
            <a:ext cx="4695825" cy="3521075"/>
          </a:xfrm>
          <a:ln/>
        </p:spPr>
      </p:sp>
      <p:sp>
        <p:nvSpPr>
          <p:cNvPr id="139268" name="Rectangle 3"/>
          <p:cNvSpPr>
            <a:spLocks noGrp="1" noChangeArrowheads="1"/>
          </p:cNvSpPr>
          <p:nvPr>
            <p:ph type="body" idx="1"/>
          </p:nvPr>
        </p:nvSpPr>
        <p:spPr>
          <a:xfrm>
            <a:off x="328104" y="4460167"/>
            <a:ext cx="6406060" cy="4601251"/>
          </a:xfrm>
        </p:spPr>
        <p:txBody>
          <a:bodyPr lIns="91580" tIns="45791" rIns="91580" bIns="45791"/>
          <a:lstStyle/>
          <a:p>
            <a:pPr defTabSz="924641">
              <a:lnSpc>
                <a:spcPct val="90000"/>
              </a:lnSpc>
            </a:pPr>
            <a:r>
              <a:rPr lang="en-US" sz="1600" dirty="0"/>
              <a:t>The Part 10 questions are very detailed questions about a person’s background and allegiance to the U.S.</a:t>
            </a:r>
          </a:p>
          <a:p>
            <a:pPr defTabSz="924641">
              <a:lnSpc>
                <a:spcPct val="90000"/>
              </a:lnSpc>
            </a:pPr>
            <a:endParaRPr lang="en-US" sz="1600" dirty="0"/>
          </a:p>
          <a:p>
            <a:pPr defTabSz="924641">
              <a:lnSpc>
                <a:spcPct val="90000"/>
              </a:lnSpc>
            </a:pPr>
            <a:r>
              <a:rPr lang="en-US" sz="1600" dirty="0"/>
              <a:t>Applicants should review these questions with a family member, or friend or instructor to ensure they understand these questions before their interview </a:t>
            </a:r>
          </a:p>
          <a:p>
            <a:pPr defTabSz="924641">
              <a:lnSpc>
                <a:spcPct val="90000"/>
              </a:lnSpc>
            </a:pPr>
            <a:r>
              <a:rPr lang="en-US" sz="1600" dirty="0"/>
              <a:t> </a:t>
            </a:r>
          </a:p>
          <a:p>
            <a:pPr defTabSz="924641">
              <a:lnSpc>
                <a:spcPct val="90000"/>
              </a:lnSpc>
            </a:pPr>
            <a:r>
              <a:rPr lang="en-US" sz="1600" dirty="0"/>
              <a:t>USCIS Officers will </a:t>
            </a:r>
            <a:r>
              <a:rPr lang="en-US" sz="1600" b="1" dirty="0"/>
              <a:t>repeat and rephrase questions</a:t>
            </a:r>
            <a:r>
              <a:rPr lang="en-US" sz="1600" dirty="0"/>
              <a:t> until the officer is satisfied that the applicant either fully understands the question or does not understand English</a:t>
            </a:r>
          </a:p>
          <a:p>
            <a:pPr defTabSz="924641">
              <a:lnSpc>
                <a:spcPct val="90000"/>
              </a:lnSpc>
            </a:pPr>
            <a:endParaRPr lang="en-US" sz="1600" dirty="0"/>
          </a:p>
          <a:p>
            <a:pPr defTabSz="924641">
              <a:lnSpc>
                <a:spcPct val="90000"/>
              </a:lnSpc>
            </a:pPr>
            <a:r>
              <a:rPr lang="en-US" sz="1600" dirty="0"/>
              <a:t>Applicants should not feel afraid or hesitate to ask an officer to repeat or rephrase a question they do not understand</a:t>
            </a:r>
          </a:p>
          <a:p>
            <a:pPr defTabSz="924641">
              <a:lnSpc>
                <a:spcPct val="90000"/>
              </a:lnSpc>
            </a:pPr>
            <a:endParaRPr lang="en-US" sz="1600" dirty="0"/>
          </a:p>
          <a:p>
            <a:pPr defTabSz="924641">
              <a:lnSpc>
                <a:spcPct val="90000"/>
              </a:lnSpc>
            </a:pPr>
            <a:r>
              <a:rPr lang="en-US" sz="1600" dirty="0"/>
              <a:t>If the applicant can respond meaningfully to questions relevant to the determination of eligibility, the applicant has demonstrated the ability to speak English.</a:t>
            </a:r>
          </a:p>
          <a:p>
            <a:pPr defTabSz="924641">
              <a:lnSpc>
                <a:spcPct val="90000"/>
              </a:lnSpc>
            </a:pPr>
            <a:endParaRPr lang="en-US" sz="160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Naturalized in 1983</a:t>
            </a:r>
          </a:p>
        </p:txBody>
      </p:sp>
      <p:sp>
        <p:nvSpPr>
          <p:cNvPr id="4" name="Slide Number Placeholder 3"/>
          <p:cNvSpPr>
            <a:spLocks noGrp="1"/>
          </p:cNvSpPr>
          <p:nvPr>
            <p:ph type="sldNum" sz="quarter" idx="10"/>
          </p:nvPr>
        </p:nvSpPr>
        <p:spPr/>
        <p:txBody>
          <a:bodyPr/>
          <a:lstStyle/>
          <a:p>
            <a:fld id="{AAD30C67-CD42-47F2-A1E7-AAEC9673CDA3}"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10536671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txBox="1">
            <a:spLocks noGrp="1" noChangeArrowheads="1"/>
          </p:cNvSpPr>
          <p:nvPr/>
        </p:nvSpPr>
        <p:spPr bwMode="auto">
          <a:xfrm>
            <a:off x="4048218" y="8928351"/>
            <a:ext cx="3054257" cy="458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80" tIns="45791" rIns="91580" bIns="45791" anchor="b"/>
          <a:lstStyle>
            <a:lvl1pPr defTabSz="906463" eaLnBrk="0" hangingPunct="0">
              <a:defRPr sz="2400">
                <a:solidFill>
                  <a:schemeClr val="tx1"/>
                </a:solidFill>
                <a:latin typeface="Arial" charset="0"/>
                <a:ea typeface="MS PGothic" pitchFamily="34" charset="-128"/>
              </a:defRPr>
            </a:lvl1pPr>
            <a:lvl2pPr marL="741363" indent="-284163" defTabSz="906463" eaLnBrk="0" hangingPunct="0">
              <a:defRPr sz="2400">
                <a:solidFill>
                  <a:schemeClr val="tx1"/>
                </a:solidFill>
                <a:latin typeface="Arial" charset="0"/>
                <a:ea typeface="MS PGothic" pitchFamily="34" charset="-128"/>
              </a:defRPr>
            </a:lvl2pPr>
            <a:lvl3pPr marL="1141413" indent="-228600" defTabSz="906463" eaLnBrk="0" hangingPunct="0">
              <a:defRPr sz="2400">
                <a:solidFill>
                  <a:schemeClr val="tx1"/>
                </a:solidFill>
                <a:latin typeface="Arial" charset="0"/>
                <a:ea typeface="MS PGothic" pitchFamily="34" charset="-128"/>
              </a:defRPr>
            </a:lvl3pPr>
            <a:lvl4pPr marL="1598613" indent="-228600" defTabSz="906463" eaLnBrk="0" hangingPunct="0">
              <a:defRPr sz="2400">
                <a:solidFill>
                  <a:schemeClr val="tx1"/>
                </a:solidFill>
                <a:latin typeface="Arial" charset="0"/>
                <a:ea typeface="MS PGothic" pitchFamily="34" charset="-128"/>
              </a:defRPr>
            </a:lvl4pPr>
            <a:lvl5pPr marL="2054225" indent="-227013" defTabSz="906463" eaLnBrk="0" hangingPunct="0">
              <a:defRPr sz="2400">
                <a:solidFill>
                  <a:schemeClr val="tx1"/>
                </a:solidFill>
                <a:latin typeface="Arial" charset="0"/>
                <a:ea typeface="MS PGothic" pitchFamily="34" charset="-128"/>
              </a:defRPr>
            </a:lvl5pPr>
            <a:lvl6pPr marL="2511425" indent="-227013" defTabSz="906463" eaLnBrk="0" fontAlgn="base" hangingPunct="0">
              <a:spcBef>
                <a:spcPct val="0"/>
              </a:spcBef>
              <a:spcAft>
                <a:spcPct val="0"/>
              </a:spcAft>
              <a:defRPr sz="2400">
                <a:solidFill>
                  <a:schemeClr val="tx1"/>
                </a:solidFill>
                <a:latin typeface="Arial" charset="0"/>
                <a:ea typeface="MS PGothic" pitchFamily="34" charset="-128"/>
              </a:defRPr>
            </a:lvl6pPr>
            <a:lvl7pPr marL="2968625" indent="-227013" defTabSz="906463" eaLnBrk="0" fontAlgn="base" hangingPunct="0">
              <a:spcBef>
                <a:spcPct val="0"/>
              </a:spcBef>
              <a:spcAft>
                <a:spcPct val="0"/>
              </a:spcAft>
              <a:defRPr sz="2400">
                <a:solidFill>
                  <a:schemeClr val="tx1"/>
                </a:solidFill>
                <a:latin typeface="Arial" charset="0"/>
                <a:ea typeface="MS PGothic" pitchFamily="34" charset="-128"/>
              </a:defRPr>
            </a:lvl7pPr>
            <a:lvl8pPr marL="3425825" indent="-227013" defTabSz="906463" eaLnBrk="0" fontAlgn="base" hangingPunct="0">
              <a:spcBef>
                <a:spcPct val="0"/>
              </a:spcBef>
              <a:spcAft>
                <a:spcPct val="0"/>
              </a:spcAft>
              <a:defRPr sz="2400">
                <a:solidFill>
                  <a:schemeClr val="tx1"/>
                </a:solidFill>
                <a:latin typeface="Arial" charset="0"/>
                <a:ea typeface="MS PGothic" pitchFamily="34" charset="-128"/>
              </a:defRPr>
            </a:lvl8pPr>
            <a:lvl9pPr marL="3883025" indent="-227013" defTabSz="906463" eaLnBrk="0" fontAlgn="base" hangingPunct="0">
              <a:spcBef>
                <a:spcPct val="0"/>
              </a:spcBef>
              <a:spcAft>
                <a:spcPct val="0"/>
              </a:spcAft>
              <a:defRPr sz="2400">
                <a:solidFill>
                  <a:schemeClr val="tx1"/>
                </a:solidFill>
                <a:latin typeface="Arial" charset="0"/>
                <a:ea typeface="MS PGothic" pitchFamily="34" charset="-128"/>
              </a:defRPr>
            </a:lvl9pPr>
          </a:lstStyle>
          <a:p>
            <a:pPr algn="r"/>
            <a:fld id="{FD55AECD-B574-4C26-B6DB-025D6A4CCFF5}" type="slidenum">
              <a:rPr lang="en-US" sz="1200">
                <a:latin typeface="Times" pitchFamily="18" charset="0"/>
              </a:rPr>
              <a:pPr algn="r"/>
              <a:t>40</a:t>
            </a:fld>
            <a:endParaRPr lang="en-US" sz="1200">
              <a:latin typeface="Times" pitchFamily="18" charset="0"/>
            </a:endParaRPr>
          </a:p>
        </p:txBody>
      </p:sp>
      <p:sp>
        <p:nvSpPr>
          <p:cNvPr id="141315" name="Rectangle 2"/>
          <p:cNvSpPr>
            <a:spLocks noGrp="1" noRot="1" noChangeAspect="1" noChangeArrowheads="1" noTextEdit="1"/>
          </p:cNvSpPr>
          <p:nvPr>
            <p:ph type="sldImg"/>
          </p:nvPr>
        </p:nvSpPr>
        <p:spPr>
          <a:xfrm>
            <a:off x="1203325" y="703263"/>
            <a:ext cx="4695825" cy="3521075"/>
          </a:xfrm>
          <a:ln/>
        </p:spPr>
      </p:sp>
      <p:sp>
        <p:nvSpPr>
          <p:cNvPr id="141316" name="Rectangle 3"/>
          <p:cNvSpPr>
            <a:spLocks noGrp="1" noChangeArrowheads="1"/>
          </p:cNvSpPr>
          <p:nvPr>
            <p:ph type="body" idx="1"/>
          </p:nvPr>
        </p:nvSpPr>
        <p:spPr>
          <a:xfrm>
            <a:off x="492155" y="4429461"/>
            <a:ext cx="6291049" cy="4957412"/>
          </a:xfrm>
        </p:spPr>
        <p:txBody>
          <a:bodyPr lIns="91580" tIns="45791" rIns="91580" bIns="45791"/>
          <a:lstStyle/>
          <a:p>
            <a:pPr defTabSz="924641"/>
            <a:r>
              <a:rPr lang="en-US" sz="1600" dirty="0"/>
              <a:t>The applicant will have the chance</a:t>
            </a:r>
            <a:r>
              <a:rPr lang="en-US" sz="1600" b="1" dirty="0"/>
              <a:t> </a:t>
            </a:r>
            <a:r>
              <a:rPr lang="en-US" sz="1600" dirty="0"/>
              <a:t>to read 3 different sentences.  </a:t>
            </a:r>
          </a:p>
          <a:p>
            <a:pPr defTabSz="924641"/>
            <a:r>
              <a:rPr lang="en-US" sz="1600" dirty="0"/>
              <a:t>Once the applicant reads one sentence correctly, he/she has passed the English reading test.  </a:t>
            </a:r>
          </a:p>
          <a:p>
            <a:pPr defTabSz="924641"/>
            <a:endParaRPr lang="en-US" sz="1600" b="1" dirty="0"/>
          </a:p>
          <a:p>
            <a:pPr defTabSz="924641"/>
            <a:r>
              <a:rPr lang="en-US" sz="1600" b="1" dirty="0"/>
              <a:t>Pass:</a:t>
            </a:r>
          </a:p>
          <a:p>
            <a:pPr defTabSz="924641"/>
            <a:r>
              <a:rPr lang="en-US" sz="1600" dirty="0"/>
              <a:t>Reads one sentence without extended pauses</a:t>
            </a:r>
          </a:p>
          <a:p>
            <a:pPr defTabSz="924641"/>
            <a:r>
              <a:rPr lang="en-US" sz="1600" dirty="0"/>
              <a:t>Reads all content words but may omit short words that do not interfere with the meaning</a:t>
            </a:r>
          </a:p>
          <a:p>
            <a:pPr defTabSz="924641"/>
            <a:r>
              <a:rPr lang="en-US" sz="1600" dirty="0"/>
              <a:t>May make pronunciation or intonation errors that do not interfere with the meaning</a:t>
            </a:r>
          </a:p>
          <a:p>
            <a:pPr defTabSz="924641"/>
            <a:r>
              <a:rPr lang="en-US" sz="1600" b="1" dirty="0"/>
              <a:t>Fail:</a:t>
            </a:r>
          </a:p>
          <a:p>
            <a:pPr defTabSz="924641"/>
            <a:r>
              <a:rPr lang="en-US" sz="1600" dirty="0"/>
              <a:t>Does not read the sentence</a:t>
            </a:r>
          </a:p>
          <a:p>
            <a:pPr defTabSz="924641"/>
            <a:r>
              <a:rPr lang="en-US" sz="1600" dirty="0"/>
              <a:t>Omits a content word or substitutes another word for a content word</a:t>
            </a:r>
          </a:p>
          <a:p>
            <a:pPr defTabSz="924641"/>
            <a:r>
              <a:rPr lang="en-US" sz="1600" dirty="0"/>
              <a:t>Pauses for extended periods of time while reading the sentence</a:t>
            </a:r>
          </a:p>
          <a:p>
            <a:pPr defTabSz="924641"/>
            <a:r>
              <a:rPr lang="en-US" sz="1600" dirty="0"/>
              <a:t>Makes pronunciation or intonation errors that interfere with the meaning.</a:t>
            </a:r>
          </a:p>
          <a:p>
            <a:pPr defTabSz="924641"/>
            <a:endParaRPr lang="en-US" sz="900"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txBox="1">
            <a:spLocks noGrp="1" noChangeArrowheads="1"/>
          </p:cNvSpPr>
          <p:nvPr/>
        </p:nvSpPr>
        <p:spPr bwMode="auto">
          <a:xfrm>
            <a:off x="4048218" y="8928351"/>
            <a:ext cx="3054257" cy="458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80" tIns="45791" rIns="91580" bIns="45791" anchor="b"/>
          <a:lstStyle>
            <a:lvl1pPr defTabSz="906463" eaLnBrk="0" hangingPunct="0">
              <a:defRPr sz="2400">
                <a:solidFill>
                  <a:schemeClr val="tx1"/>
                </a:solidFill>
                <a:latin typeface="Arial" charset="0"/>
                <a:ea typeface="MS PGothic" pitchFamily="34" charset="-128"/>
              </a:defRPr>
            </a:lvl1pPr>
            <a:lvl2pPr marL="741363" indent="-284163" defTabSz="906463" eaLnBrk="0" hangingPunct="0">
              <a:defRPr sz="2400">
                <a:solidFill>
                  <a:schemeClr val="tx1"/>
                </a:solidFill>
                <a:latin typeface="Arial" charset="0"/>
                <a:ea typeface="MS PGothic" pitchFamily="34" charset="-128"/>
              </a:defRPr>
            </a:lvl2pPr>
            <a:lvl3pPr marL="1141413" indent="-228600" defTabSz="906463" eaLnBrk="0" hangingPunct="0">
              <a:defRPr sz="2400">
                <a:solidFill>
                  <a:schemeClr val="tx1"/>
                </a:solidFill>
                <a:latin typeface="Arial" charset="0"/>
                <a:ea typeface="MS PGothic" pitchFamily="34" charset="-128"/>
              </a:defRPr>
            </a:lvl3pPr>
            <a:lvl4pPr marL="1598613" indent="-228600" defTabSz="906463" eaLnBrk="0" hangingPunct="0">
              <a:defRPr sz="2400">
                <a:solidFill>
                  <a:schemeClr val="tx1"/>
                </a:solidFill>
                <a:latin typeface="Arial" charset="0"/>
                <a:ea typeface="MS PGothic" pitchFamily="34" charset="-128"/>
              </a:defRPr>
            </a:lvl4pPr>
            <a:lvl5pPr marL="2054225" indent="-227013" defTabSz="906463" eaLnBrk="0" hangingPunct="0">
              <a:defRPr sz="2400">
                <a:solidFill>
                  <a:schemeClr val="tx1"/>
                </a:solidFill>
                <a:latin typeface="Arial" charset="0"/>
                <a:ea typeface="MS PGothic" pitchFamily="34" charset="-128"/>
              </a:defRPr>
            </a:lvl5pPr>
            <a:lvl6pPr marL="2511425" indent="-227013" defTabSz="906463" eaLnBrk="0" fontAlgn="base" hangingPunct="0">
              <a:spcBef>
                <a:spcPct val="0"/>
              </a:spcBef>
              <a:spcAft>
                <a:spcPct val="0"/>
              </a:spcAft>
              <a:defRPr sz="2400">
                <a:solidFill>
                  <a:schemeClr val="tx1"/>
                </a:solidFill>
                <a:latin typeface="Arial" charset="0"/>
                <a:ea typeface="MS PGothic" pitchFamily="34" charset="-128"/>
              </a:defRPr>
            </a:lvl6pPr>
            <a:lvl7pPr marL="2968625" indent="-227013" defTabSz="906463" eaLnBrk="0" fontAlgn="base" hangingPunct="0">
              <a:spcBef>
                <a:spcPct val="0"/>
              </a:spcBef>
              <a:spcAft>
                <a:spcPct val="0"/>
              </a:spcAft>
              <a:defRPr sz="2400">
                <a:solidFill>
                  <a:schemeClr val="tx1"/>
                </a:solidFill>
                <a:latin typeface="Arial" charset="0"/>
                <a:ea typeface="MS PGothic" pitchFamily="34" charset="-128"/>
              </a:defRPr>
            </a:lvl7pPr>
            <a:lvl8pPr marL="3425825" indent="-227013" defTabSz="906463" eaLnBrk="0" fontAlgn="base" hangingPunct="0">
              <a:spcBef>
                <a:spcPct val="0"/>
              </a:spcBef>
              <a:spcAft>
                <a:spcPct val="0"/>
              </a:spcAft>
              <a:defRPr sz="2400">
                <a:solidFill>
                  <a:schemeClr val="tx1"/>
                </a:solidFill>
                <a:latin typeface="Arial" charset="0"/>
                <a:ea typeface="MS PGothic" pitchFamily="34" charset="-128"/>
              </a:defRPr>
            </a:lvl8pPr>
            <a:lvl9pPr marL="3883025" indent="-227013" defTabSz="906463" eaLnBrk="0" fontAlgn="base" hangingPunct="0">
              <a:spcBef>
                <a:spcPct val="0"/>
              </a:spcBef>
              <a:spcAft>
                <a:spcPct val="0"/>
              </a:spcAft>
              <a:defRPr sz="2400">
                <a:solidFill>
                  <a:schemeClr val="tx1"/>
                </a:solidFill>
                <a:latin typeface="Arial" charset="0"/>
                <a:ea typeface="MS PGothic" pitchFamily="34" charset="-128"/>
              </a:defRPr>
            </a:lvl9pPr>
          </a:lstStyle>
          <a:p>
            <a:pPr algn="r"/>
            <a:fld id="{43A0AA09-D6F8-49DB-968F-4F219AF717E3}" type="slidenum">
              <a:rPr lang="en-US" sz="1200">
                <a:latin typeface="Times" pitchFamily="18" charset="0"/>
              </a:rPr>
              <a:pPr algn="r"/>
              <a:t>41</a:t>
            </a:fld>
            <a:endParaRPr lang="en-US" sz="1200">
              <a:latin typeface="Times" pitchFamily="18" charset="0"/>
            </a:endParaRPr>
          </a:p>
        </p:txBody>
      </p:sp>
      <p:sp>
        <p:nvSpPr>
          <p:cNvPr id="143363" name="Rectangle 2"/>
          <p:cNvSpPr>
            <a:spLocks noGrp="1" noRot="1" noChangeAspect="1" noChangeArrowheads="1" noTextEdit="1"/>
          </p:cNvSpPr>
          <p:nvPr>
            <p:ph type="sldImg"/>
          </p:nvPr>
        </p:nvSpPr>
        <p:spPr>
          <a:xfrm>
            <a:off x="1250950" y="687388"/>
            <a:ext cx="4678363" cy="3508375"/>
          </a:xfrm>
          <a:ln/>
        </p:spPr>
      </p:sp>
      <p:sp>
        <p:nvSpPr>
          <p:cNvPr id="143364" name="Rectangle 3"/>
          <p:cNvSpPr>
            <a:spLocks noGrp="1" noChangeArrowheads="1"/>
          </p:cNvSpPr>
          <p:nvPr>
            <p:ph type="body" idx="1"/>
          </p:nvPr>
        </p:nvSpPr>
        <p:spPr>
          <a:xfrm>
            <a:off x="443905" y="4232509"/>
            <a:ext cx="6214666" cy="4695841"/>
          </a:xfrm>
        </p:spPr>
        <p:txBody>
          <a:bodyPr lIns="91580" tIns="45791" rIns="91580" bIns="45791"/>
          <a:lstStyle/>
          <a:p>
            <a:pPr defTabSz="924641"/>
            <a:r>
              <a:rPr lang="en-US" sz="1600" dirty="0"/>
              <a:t>The applicant will have the chance</a:t>
            </a:r>
            <a:r>
              <a:rPr lang="en-US" sz="1600" b="1" dirty="0"/>
              <a:t> </a:t>
            </a:r>
            <a:r>
              <a:rPr lang="en-US" sz="1600" dirty="0"/>
              <a:t>to write 3 different sentences.  </a:t>
            </a:r>
          </a:p>
          <a:p>
            <a:pPr defTabSz="924641"/>
            <a:r>
              <a:rPr lang="en-US" sz="1600" dirty="0"/>
              <a:t>Once the applicant writes one sentence correct, he/she has passed the English writing test.  </a:t>
            </a:r>
          </a:p>
          <a:p>
            <a:pPr defTabSz="924641"/>
            <a:r>
              <a:rPr lang="en-US" sz="1600" dirty="0"/>
              <a:t>The sentence does not have to be absolutely perfect.  An applicant will not be failed because of spelling, capitalization, or punctuation errors unless the errors prevent understanding the meaning of the sentence. </a:t>
            </a:r>
          </a:p>
          <a:p>
            <a:pPr defTabSz="924641"/>
            <a:endParaRPr lang="en-US" sz="1600" dirty="0"/>
          </a:p>
          <a:p>
            <a:pPr defTabSz="924641"/>
            <a:r>
              <a:rPr lang="en-US" sz="1600" b="1" dirty="0"/>
              <a:t>Pass</a:t>
            </a:r>
            <a:r>
              <a:rPr lang="en-US" sz="1600" dirty="0"/>
              <a:t>:</a:t>
            </a:r>
          </a:p>
          <a:p>
            <a:pPr defTabSz="924641"/>
            <a:r>
              <a:rPr lang="en-US" sz="1600" dirty="0"/>
              <a:t>Has same general meaning as dictated sentence</a:t>
            </a:r>
          </a:p>
          <a:p>
            <a:pPr defTabSz="924641"/>
            <a:r>
              <a:rPr lang="en-US" sz="1600" dirty="0"/>
              <a:t>Some grammatical/spelling errors that don’t interfere w/ meaning</a:t>
            </a:r>
          </a:p>
          <a:p>
            <a:pPr defTabSz="924641"/>
            <a:r>
              <a:rPr lang="en-US" sz="1600" dirty="0"/>
              <a:t>May omit short words that do not interfere with meaning</a:t>
            </a:r>
          </a:p>
          <a:p>
            <a:pPr defTabSz="924641"/>
            <a:r>
              <a:rPr lang="en-US" sz="1600" b="1" dirty="0"/>
              <a:t>Fail</a:t>
            </a:r>
            <a:r>
              <a:rPr lang="en-US" sz="1600" dirty="0"/>
              <a:t>:</a:t>
            </a:r>
          </a:p>
          <a:p>
            <a:pPr defTabSz="924641"/>
            <a:r>
              <a:rPr lang="en-US" sz="1600" dirty="0"/>
              <a:t>Writes nothing or only one or two isolated words</a:t>
            </a:r>
          </a:p>
          <a:p>
            <a:pPr defTabSz="924641"/>
            <a:r>
              <a:rPr lang="en-US" sz="1600" dirty="0"/>
              <a:t>Is completely illegible</a:t>
            </a:r>
          </a:p>
          <a:p>
            <a:pPr defTabSz="924641"/>
            <a:r>
              <a:rPr lang="en-US" sz="1600" dirty="0"/>
              <a:t>Writes a different sentence/words</a:t>
            </a:r>
          </a:p>
          <a:p>
            <a:pPr defTabSz="924641"/>
            <a:r>
              <a:rPr lang="en-US" sz="1600" dirty="0"/>
              <a:t>Written sentence does not communicate the meaning of the dictated sentence</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a:xfrm>
            <a:off x="1252538" y="687388"/>
            <a:ext cx="4678362" cy="3508375"/>
          </a:xfrm>
          <a:ln/>
        </p:spPr>
      </p:sp>
      <p:sp>
        <p:nvSpPr>
          <p:cNvPr id="111619" name="Rectangle 3"/>
          <p:cNvSpPr>
            <a:spLocks noGrp="1"/>
          </p:cNvSpPr>
          <p:nvPr>
            <p:ph type="body" idx="1"/>
          </p:nvPr>
        </p:nvSpPr>
        <p:spPr>
          <a:xfrm>
            <a:off x="915153" y="4424897"/>
            <a:ext cx="5272172" cy="4274193"/>
          </a:xfrm>
        </p:spPr>
        <p:txBody>
          <a:bodyPr lIns="93110" tIns="46555" rIns="93110" bIns="46555"/>
          <a:lstStyle/>
          <a:p>
            <a:pPr>
              <a:spcBef>
                <a:spcPct val="50000"/>
              </a:spcBef>
              <a:buFont typeface="Wingdings" pitchFamily="2" charset="2"/>
              <a:buNone/>
            </a:pPr>
            <a:r>
              <a:rPr lang="en-US" sz="1600" dirty="0"/>
              <a:t>Dual Citizenship.  In order to lose US citizenship, it would have to be determined that they’d committed an “expatriating act”.   An Expatriating act would be something like being elected to an political office in a foreign country or fighting in another country’s armed forces.  Each country is different as to whether they view taking the US oath of allegiance is “</a:t>
            </a:r>
            <a:r>
              <a:rPr lang="en-US" sz="1600" dirty="0" err="1"/>
              <a:t>renunciatory</a:t>
            </a:r>
            <a:r>
              <a:rPr lang="en-US" sz="1600" dirty="0"/>
              <a:t>” of that country’s citizenship.  People should address those questions to their embassies.</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D30C67-CD42-47F2-A1E7-AAEC9673CDA3}" type="slidenum">
              <a:rPr lang="en-US" smtClean="0"/>
              <a:pPr/>
              <a:t>43</a:t>
            </a:fld>
            <a:endParaRPr lang="en-US"/>
          </a:p>
        </p:txBody>
      </p:sp>
    </p:spTree>
    <p:extLst>
      <p:ext uri="{BB962C8B-B14F-4D97-AF65-F5344CB8AC3E}">
        <p14:creationId xmlns:p14="http://schemas.microsoft.com/office/powerpoint/2010/main" val="20273306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Any others?  Participate in your community? Volunteer?</a:t>
            </a:r>
          </a:p>
        </p:txBody>
      </p:sp>
      <p:sp>
        <p:nvSpPr>
          <p:cNvPr id="4" name="Slide Number Placeholder 3"/>
          <p:cNvSpPr>
            <a:spLocks noGrp="1"/>
          </p:cNvSpPr>
          <p:nvPr>
            <p:ph type="sldNum" sz="quarter" idx="10"/>
          </p:nvPr>
        </p:nvSpPr>
        <p:spPr/>
        <p:txBody>
          <a:bodyPr/>
          <a:lstStyle/>
          <a:p>
            <a:fld id="{AAD30C67-CD42-47F2-A1E7-AAEC9673CDA3}" type="slidenum">
              <a:rPr lang="en-US" smtClean="0"/>
              <a:pPr/>
              <a:t>44</a:t>
            </a:fld>
            <a:endParaRPr lang="en-US"/>
          </a:p>
        </p:txBody>
      </p:sp>
    </p:spTree>
    <p:extLst>
      <p:ext uri="{BB962C8B-B14F-4D97-AF65-F5344CB8AC3E}">
        <p14:creationId xmlns:p14="http://schemas.microsoft.com/office/powerpoint/2010/main" val="3182575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TextEdit="1"/>
          </p:cNvSpPr>
          <p:nvPr>
            <p:ph type="sldImg"/>
          </p:nvPr>
        </p:nvSpPr>
        <p:spPr>
          <a:xfrm>
            <a:off x="1203325" y="703263"/>
            <a:ext cx="4695825" cy="3521075"/>
          </a:xfrm>
          <a:ln/>
        </p:spPr>
      </p:sp>
      <p:sp>
        <p:nvSpPr>
          <p:cNvPr id="113667" name="Rectangle 3"/>
          <p:cNvSpPr>
            <a:spLocks noGrp="1"/>
          </p:cNvSpPr>
          <p:nvPr>
            <p:ph type="body" idx="1"/>
          </p:nvPr>
        </p:nvSpPr>
        <p:spPr>
          <a:xfrm>
            <a:off x="947320" y="4458564"/>
            <a:ext cx="5207838" cy="4226096"/>
          </a:xfrm>
        </p:spPr>
        <p:txBody>
          <a:bodyPr/>
          <a:lstStyle/>
          <a:p>
            <a:pPr>
              <a:buFontTx/>
              <a:buChar char="•"/>
            </a:pPr>
            <a:r>
              <a:rPr lang="en-US" sz="1600" dirty="0"/>
              <a:t>Case status on-line  </a:t>
            </a:r>
          </a:p>
          <a:p>
            <a:pPr>
              <a:buFontTx/>
              <a:buChar char="•"/>
            </a:pPr>
            <a:r>
              <a:rPr lang="en-US" sz="1600" dirty="0"/>
              <a:t>INFOPASS </a:t>
            </a:r>
          </a:p>
          <a:p>
            <a:pPr>
              <a:buFontTx/>
              <a:buChar char="•"/>
            </a:pPr>
            <a:r>
              <a:rPr lang="en-US" sz="1600" dirty="0"/>
              <a:t>Free forms</a:t>
            </a:r>
          </a:p>
          <a:p>
            <a:pPr>
              <a:buFontTx/>
              <a:buChar char="•"/>
            </a:pPr>
            <a:r>
              <a:rPr lang="en-US" sz="1600" dirty="0"/>
              <a:t>www.uscis.gov in Spanish</a:t>
            </a:r>
          </a:p>
          <a:p>
            <a:pPr>
              <a:buFontTx/>
              <a:buChar char="•"/>
            </a:pPr>
            <a:r>
              <a:rPr lang="en-US" sz="1600" dirty="0"/>
              <a:t>Call 1-800-375-5283 for free help!  </a:t>
            </a:r>
          </a:p>
          <a:p>
            <a:endParaRPr lang="en-US" sz="1600"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D30C67-CD42-47F2-A1E7-AAEC9673CDA3}" type="slidenum">
              <a:rPr lang="en-US" smtClean="0"/>
              <a:pPr/>
              <a:t>46</a:t>
            </a:fld>
            <a:endParaRPr lang="en-US"/>
          </a:p>
        </p:txBody>
      </p:sp>
    </p:spTree>
    <p:extLst>
      <p:ext uri="{BB962C8B-B14F-4D97-AF65-F5344CB8AC3E}">
        <p14:creationId xmlns:p14="http://schemas.microsoft.com/office/powerpoint/2010/main" val="2935963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TextEdit="1"/>
          </p:cNvSpPr>
          <p:nvPr>
            <p:ph type="sldImg"/>
          </p:nvPr>
        </p:nvSpPr>
        <p:spPr>
          <a:xfrm>
            <a:off x="1203325" y="703263"/>
            <a:ext cx="4695825" cy="3521075"/>
          </a:xfrm>
          <a:ln/>
        </p:spPr>
      </p:sp>
      <p:sp>
        <p:nvSpPr>
          <p:cNvPr id="113667" name="Rectangle 3"/>
          <p:cNvSpPr>
            <a:spLocks noGrp="1"/>
          </p:cNvSpPr>
          <p:nvPr>
            <p:ph type="body" idx="1"/>
          </p:nvPr>
        </p:nvSpPr>
        <p:spPr>
          <a:xfrm>
            <a:off x="947320" y="4458564"/>
            <a:ext cx="5207838" cy="4226096"/>
          </a:xfrm>
        </p:spPr>
        <p:txBody>
          <a:bodyPr/>
          <a:lstStyle/>
          <a:p>
            <a:pPr>
              <a:buFontTx/>
              <a:buChar char="•"/>
            </a:pPr>
            <a:r>
              <a:rPr lang="en-US" dirty="0" smtClean="0"/>
              <a:t>Case status on-line  </a:t>
            </a:r>
          </a:p>
          <a:p>
            <a:pPr>
              <a:buFontTx/>
              <a:buChar char="•"/>
            </a:pPr>
            <a:r>
              <a:rPr lang="en-US" dirty="0" smtClean="0"/>
              <a:t>INFOPASS </a:t>
            </a:r>
          </a:p>
          <a:p>
            <a:pPr>
              <a:buFontTx/>
              <a:buChar char="•"/>
            </a:pPr>
            <a:r>
              <a:rPr lang="en-US" dirty="0" smtClean="0"/>
              <a:t>Free forms</a:t>
            </a:r>
          </a:p>
          <a:p>
            <a:pPr>
              <a:buFontTx/>
              <a:buChar char="•"/>
            </a:pPr>
            <a:r>
              <a:rPr lang="en-US" dirty="0" smtClean="0"/>
              <a:t>www.uscis.gov in Spanish</a:t>
            </a:r>
          </a:p>
          <a:p>
            <a:pPr>
              <a:buFontTx/>
              <a:buChar char="•"/>
            </a:pPr>
            <a:r>
              <a:rPr lang="en-US" dirty="0" smtClean="0"/>
              <a:t>Call 1-800-375-5283 for free help!  </a:t>
            </a:r>
          </a:p>
          <a:p>
            <a:endParaRPr lang="en-US" dirty="0"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defTabSz="471952" eaLnBrk="0" hangingPunct="0">
              <a:defRPr sz="2400">
                <a:solidFill>
                  <a:schemeClr val="tx1"/>
                </a:solidFill>
                <a:latin typeface="Arial" charset="0"/>
                <a:ea typeface="MS PGothic" pitchFamily="34" charset="-128"/>
              </a:defRPr>
            </a:lvl1pPr>
            <a:lvl2pPr marL="39085357" indent="-38613405" defTabSz="471952" eaLnBrk="0" hangingPunct="0">
              <a:defRPr sz="2400">
                <a:solidFill>
                  <a:schemeClr val="tx1"/>
                </a:solidFill>
                <a:latin typeface="Arial" charset="0"/>
                <a:ea typeface="MS PGothic" pitchFamily="34" charset="-128"/>
              </a:defRPr>
            </a:lvl2pPr>
            <a:lvl3pPr eaLnBrk="0" hangingPunct="0">
              <a:defRPr sz="2400">
                <a:solidFill>
                  <a:schemeClr val="tx1"/>
                </a:solidFill>
                <a:latin typeface="Arial" charset="0"/>
                <a:ea typeface="MS PGothic" pitchFamily="34" charset="-128"/>
              </a:defRPr>
            </a:lvl3pPr>
            <a:lvl4pPr marL="51206400" indent="-50208343" defTabSz="471952" eaLnBrk="0" hangingPunct="0">
              <a:defRPr sz="2400">
                <a:solidFill>
                  <a:schemeClr val="tx1"/>
                </a:solidFill>
                <a:latin typeface="Arial" charset="0"/>
                <a:ea typeface="MS PGothic" pitchFamily="34" charset="-128"/>
              </a:defRPr>
            </a:lvl4pPr>
            <a:lvl5pPr eaLnBrk="0" hangingPunct="0">
              <a:defRPr sz="2400">
                <a:solidFill>
                  <a:schemeClr val="tx1"/>
                </a:solidFill>
                <a:latin typeface="Arial" charset="0"/>
                <a:ea typeface="MS PGothic" pitchFamily="34" charset="-128"/>
              </a:defRPr>
            </a:lvl5pPr>
            <a:lvl6pPr marL="462321" eaLnBrk="0" fontAlgn="base" hangingPunct="0">
              <a:spcBef>
                <a:spcPct val="0"/>
              </a:spcBef>
              <a:spcAft>
                <a:spcPct val="0"/>
              </a:spcAft>
              <a:defRPr sz="2400">
                <a:solidFill>
                  <a:schemeClr val="tx1"/>
                </a:solidFill>
                <a:latin typeface="Arial" charset="0"/>
                <a:ea typeface="MS PGothic" pitchFamily="34" charset="-128"/>
              </a:defRPr>
            </a:lvl6pPr>
            <a:lvl7pPr marL="924641" eaLnBrk="0" fontAlgn="base" hangingPunct="0">
              <a:spcBef>
                <a:spcPct val="0"/>
              </a:spcBef>
              <a:spcAft>
                <a:spcPct val="0"/>
              </a:spcAft>
              <a:defRPr sz="2400">
                <a:solidFill>
                  <a:schemeClr val="tx1"/>
                </a:solidFill>
                <a:latin typeface="Arial" charset="0"/>
                <a:ea typeface="MS PGothic" pitchFamily="34" charset="-128"/>
              </a:defRPr>
            </a:lvl7pPr>
            <a:lvl8pPr marL="1386962" eaLnBrk="0" fontAlgn="base" hangingPunct="0">
              <a:spcBef>
                <a:spcPct val="0"/>
              </a:spcBef>
              <a:spcAft>
                <a:spcPct val="0"/>
              </a:spcAft>
              <a:defRPr sz="2400">
                <a:solidFill>
                  <a:schemeClr val="tx1"/>
                </a:solidFill>
                <a:latin typeface="Arial" charset="0"/>
                <a:ea typeface="MS PGothic" pitchFamily="34" charset="-128"/>
              </a:defRPr>
            </a:lvl8pPr>
            <a:lvl9pPr marL="1849283" eaLnBrk="0" fontAlgn="base" hangingPunct="0">
              <a:spcBef>
                <a:spcPct val="0"/>
              </a:spcBef>
              <a:spcAft>
                <a:spcPct val="0"/>
              </a:spcAft>
              <a:defRPr sz="2400">
                <a:solidFill>
                  <a:schemeClr val="tx1"/>
                </a:solidFill>
                <a:latin typeface="Arial" charset="0"/>
                <a:ea typeface="MS PGothic" pitchFamily="34" charset="-128"/>
              </a:defRPr>
            </a:lvl9pPr>
          </a:lstStyle>
          <a:p>
            <a:pPr eaLnBrk="1" hangingPunct="1"/>
            <a:fld id="{0CB238F2-B974-48C0-87CD-9B4119DD0AEC}" type="slidenum">
              <a:rPr lang="en-US" sz="1200"/>
              <a:pPr eaLnBrk="1" hangingPunct="1"/>
              <a:t>48</a:t>
            </a:fld>
            <a:endParaRPr lang="en-US" sz="120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p:txBody>
          <a:bodyPr/>
          <a:lstStyle/>
          <a:p>
            <a:r>
              <a:rPr lang="en-US" sz="1600" dirty="0"/>
              <a:t>I hope this very general overview will provoke some good questions and I’ll look forward to hearing from you.  I know immigration is a controversial topic so I’d love to hear any questions you may have.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D30C67-CD42-47F2-A1E7-AAEC9673CDA3}" type="slidenum">
              <a:rPr lang="en-US" smtClean="0"/>
              <a:pPr/>
              <a:t>5</a:t>
            </a:fld>
            <a:endParaRPr lang="en-US"/>
          </a:p>
        </p:txBody>
      </p:sp>
    </p:spTree>
    <p:extLst>
      <p:ext uri="{BB962C8B-B14F-4D97-AF65-F5344CB8AC3E}">
        <p14:creationId xmlns:p14="http://schemas.microsoft.com/office/powerpoint/2010/main" val="4597350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Her mother was a U.S. citizen at the time of her birth</a:t>
            </a:r>
          </a:p>
        </p:txBody>
      </p:sp>
      <p:sp>
        <p:nvSpPr>
          <p:cNvPr id="4" name="Slide Number Placeholder 3"/>
          <p:cNvSpPr>
            <a:spLocks noGrp="1"/>
          </p:cNvSpPr>
          <p:nvPr>
            <p:ph type="sldNum" sz="quarter" idx="10"/>
          </p:nvPr>
        </p:nvSpPr>
        <p:spPr/>
        <p:txBody>
          <a:bodyPr/>
          <a:lstStyle/>
          <a:p>
            <a:fld id="{AAD30C67-CD42-47F2-A1E7-AAEC9673CDA3}"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35418599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D30C67-CD42-47F2-A1E7-AAEC9673CDA3}"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35418599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Mr. Pei was born in China in 1917.  Came to the U.S. to study architecture at MIT and Harvard.  His designs include:  The Grand Louvre, Paris; The Rock and Roll Hall of Fame, Cleveland; Gateway Towers, Singapore; The JFK Library, Boston.  Naturalized in 1954.</a:t>
            </a:r>
          </a:p>
        </p:txBody>
      </p:sp>
      <p:sp>
        <p:nvSpPr>
          <p:cNvPr id="4" name="Slide Number Placeholder 3"/>
          <p:cNvSpPr>
            <a:spLocks noGrp="1"/>
          </p:cNvSpPr>
          <p:nvPr>
            <p:ph type="sldNum" sz="quarter" idx="10"/>
          </p:nvPr>
        </p:nvSpPr>
        <p:spPr/>
        <p:txBody>
          <a:bodyPr/>
          <a:lstStyle/>
          <a:p>
            <a:fld id="{AAD30C67-CD42-47F2-A1E7-AAEC9673CDA3}"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4163091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D30C67-CD42-47F2-A1E7-AAEC9673CDA3}" type="slidenum">
              <a:rPr lang="en-US" smtClean="0"/>
              <a:pPr/>
              <a:t>9</a:t>
            </a:fld>
            <a:endParaRPr lang="en-US"/>
          </a:p>
        </p:txBody>
      </p:sp>
    </p:spTree>
    <p:extLst>
      <p:ext uri="{BB962C8B-B14F-4D97-AF65-F5344CB8AC3E}">
        <p14:creationId xmlns:p14="http://schemas.microsoft.com/office/powerpoint/2010/main" val="2578751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DHS_cis_VR.gi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44500" y="5762625"/>
            <a:ext cx="2387600"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533400" y="2130425"/>
            <a:ext cx="7924800" cy="1470025"/>
          </a:xfrm>
        </p:spPr>
        <p:txBody>
          <a:bodyPr/>
          <a:lstStyle>
            <a:lvl1pPr algn="l">
              <a:defRPr baseline="0"/>
            </a:lvl1pPr>
          </a:lstStyle>
          <a:p>
            <a:r>
              <a:rPr lang="en-US" smtClean="0"/>
              <a:t>Click to edit Master title style</a:t>
            </a:r>
            <a:endParaRPr lang="en-US" dirty="0"/>
          </a:p>
        </p:txBody>
      </p:sp>
      <p:sp>
        <p:nvSpPr>
          <p:cNvPr id="3" name="Subtitle 2"/>
          <p:cNvSpPr>
            <a:spLocks noGrp="1"/>
          </p:cNvSpPr>
          <p:nvPr>
            <p:ph type="subTitle" idx="1"/>
          </p:nvPr>
        </p:nvSpPr>
        <p:spPr>
          <a:xfrm>
            <a:off x="533400" y="3886200"/>
            <a:ext cx="7239000" cy="17526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5"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BFA83F90-75E2-419F-878B-D8A44FAF3716}" type="datetime1">
              <a:rPr lang="en-US"/>
              <a:pPr/>
              <a:t>11/6/2017</a:t>
            </a:fld>
            <a:endParaRPr lang="en-US"/>
          </a:p>
        </p:txBody>
      </p:sp>
      <p:sp>
        <p:nvSpPr>
          <p:cNvPr id="6"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Times New Roman" pitchFamily="18" charset="0"/>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A944F1C2-A5B7-414B-86C1-EE57488B45BC}" type="slidenum">
              <a:rPr lang="en-US"/>
              <a:pPr/>
              <a:t>‹#›</a:t>
            </a:fld>
            <a:endParaRPr lang="en-US"/>
          </a:p>
        </p:txBody>
      </p:sp>
    </p:spTree>
    <p:extLst>
      <p:ext uri="{BB962C8B-B14F-4D97-AF65-F5344CB8AC3E}">
        <p14:creationId xmlns:p14="http://schemas.microsoft.com/office/powerpoint/2010/main" val="3666429683"/>
      </p:ext>
    </p:extLst>
  </p:cSld>
  <p:clrMapOvr>
    <a:masterClrMapping/>
  </p:clrMapOvr>
  <p:transition spd="slow">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C6661C5B-7306-4F22-9E49-27CCBFE10046}" type="datetime1">
              <a:rPr lang="en-US"/>
              <a:pPr/>
              <a:t>11/6/2017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Times New Roman" pitchFamily="18" charset="0"/>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2F77444-9245-4ED1-A757-465FA303BF6D}" type="slidenum">
              <a:rPr lang="en-US"/>
              <a:pPr/>
              <a:t>‹#›</a:t>
            </a:fld>
            <a:endParaRPr lang="en-US"/>
          </a:p>
        </p:txBody>
      </p:sp>
    </p:spTree>
    <p:extLst>
      <p:ext uri="{BB962C8B-B14F-4D97-AF65-F5344CB8AC3E}">
        <p14:creationId xmlns:p14="http://schemas.microsoft.com/office/powerpoint/2010/main" val="3865564157"/>
      </p:ext>
    </p:extLst>
  </p:cSld>
  <p:clrMapOvr>
    <a:masterClrMapping/>
  </p:clrMapOvr>
  <p:transition spd="slow">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5334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62000" y="1981200"/>
            <a:ext cx="3810000" cy="3733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4400" y="1981200"/>
            <a:ext cx="3810000" cy="3733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7"/>
          <p:cNvSpPr>
            <a:spLocks noGrp="1" noChangeArrowheads="1"/>
          </p:cNvSpPr>
          <p:nvPr>
            <p:ph type="dt" sz="half" idx="10"/>
          </p:nvPr>
        </p:nvSpPr>
        <p:spPr>
          <a:xfrm>
            <a:off x="1173163" y="6265863"/>
            <a:ext cx="1905000" cy="457200"/>
          </a:xfrm>
          <a:prstGeom prst="rect">
            <a:avLst/>
          </a:prstGeom>
          <a:ln/>
        </p:spPr>
        <p:txBody>
          <a:bodyPr/>
          <a:lstStyle>
            <a:lvl1pPr>
              <a:defRPr/>
            </a:lvl1pPr>
          </a:lstStyle>
          <a:p>
            <a:pPr>
              <a:defRPr/>
            </a:pPr>
            <a:endParaRPr lang="en-US"/>
          </a:p>
        </p:txBody>
      </p:sp>
      <p:sp>
        <p:nvSpPr>
          <p:cNvPr id="6" name="Rectangle 28"/>
          <p:cNvSpPr>
            <a:spLocks noGrp="1" noChangeArrowheads="1"/>
          </p:cNvSpPr>
          <p:nvPr>
            <p:ph type="ftr" sz="quarter" idx="11"/>
          </p:nvPr>
        </p:nvSpPr>
        <p:spPr>
          <a:xfrm>
            <a:off x="3581400" y="6248400"/>
            <a:ext cx="2895600" cy="457200"/>
          </a:xfrm>
          <a:prstGeom prst="rect">
            <a:avLst/>
          </a:prstGeom>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E9EC7B9E-9DEF-4C31-827B-70759256F0F4}" type="slidenum">
              <a:rPr lang="en-US"/>
              <a:pPr>
                <a:defRPr/>
              </a:pPr>
              <a:t>‹#›</a:t>
            </a:fld>
            <a:endParaRPr lang="en-US"/>
          </a:p>
        </p:txBody>
      </p:sp>
    </p:spTree>
    <p:extLst>
      <p:ext uri="{BB962C8B-B14F-4D97-AF65-F5344CB8AC3E}">
        <p14:creationId xmlns:p14="http://schemas.microsoft.com/office/powerpoint/2010/main" val="4078927566"/>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DHS_cis_VR.gif"/>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6096000"/>
            <a:ext cx="1689100" cy="506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533400" y="2130425"/>
            <a:ext cx="7924800" cy="1470025"/>
          </a:xfrm>
        </p:spPr>
        <p:txBody>
          <a:bodyPr/>
          <a:lstStyle>
            <a:lvl1pPr algn="l">
              <a:defRPr baseline="0"/>
            </a:lvl1pPr>
          </a:lstStyle>
          <a:p>
            <a:r>
              <a:rPr lang="en-US" smtClean="0"/>
              <a:t>Click to edit Master title style</a:t>
            </a:r>
            <a:endParaRPr lang="en-US" dirty="0"/>
          </a:p>
        </p:txBody>
      </p:sp>
      <p:sp>
        <p:nvSpPr>
          <p:cNvPr id="3" name="Subtitle 2"/>
          <p:cNvSpPr>
            <a:spLocks noGrp="1"/>
          </p:cNvSpPr>
          <p:nvPr>
            <p:ph type="subTitle" idx="1"/>
          </p:nvPr>
        </p:nvSpPr>
        <p:spPr>
          <a:xfrm>
            <a:off x="533400" y="3886200"/>
            <a:ext cx="7239000" cy="17526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5"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BFA83F90-75E2-419F-878B-D8A44FAF3716}" type="datetime1">
              <a:rPr lang="en-US" smtClean="0"/>
              <a:pPr/>
              <a:t>11/6/2017</a:t>
            </a:fld>
            <a:endParaRPr lang="en-US"/>
          </a:p>
        </p:txBody>
      </p:sp>
      <p:sp>
        <p:nvSpPr>
          <p:cNvPr id="6"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Times New Roman" pitchFamily="18" charset="0"/>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A944F1C2-A5B7-414B-86C1-EE57488B45BC}" type="slidenum">
              <a:rPr lang="en-US" smtClean="0"/>
              <a:pPr/>
              <a:t>‹#›</a:t>
            </a:fld>
            <a:endParaRPr lang="en-US"/>
          </a:p>
        </p:txBody>
      </p:sp>
      <p:pic>
        <p:nvPicPr>
          <p:cNvPr id="8" name="Picture 7" descr="DHS_cis_VR.gi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44500" y="5762625"/>
            <a:ext cx="2387600"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0496881"/>
      </p:ext>
    </p:extLst>
  </p:cSld>
  <p:clrMapOvr>
    <a:masterClrMapping/>
  </p:clrMapOvr>
  <p:transition spd="slow">
    <p:fade thruBlk="1"/>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30CA9880-B43F-4B15-BF12-32E4B2C524DE}" type="datetime1">
              <a:rPr lang="en-US" smtClean="0"/>
              <a:pPr/>
              <a:t>11/6/2017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Times New Roman" pitchFamily="18" charset="0"/>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D443138-E4D1-452C-BFE9-952D65C04970}" type="slidenum">
              <a:rPr lang="en-US" smtClean="0"/>
              <a:pPr/>
              <a:t>‹#›</a:t>
            </a:fld>
            <a:endParaRPr lang="en-US"/>
          </a:p>
        </p:txBody>
      </p:sp>
    </p:spTree>
    <p:extLst>
      <p:ext uri="{BB962C8B-B14F-4D97-AF65-F5344CB8AC3E}">
        <p14:creationId xmlns:p14="http://schemas.microsoft.com/office/powerpoint/2010/main" val="2351488070"/>
      </p:ext>
    </p:extLst>
  </p:cSld>
  <p:clrMapOvr>
    <a:masterClrMapping/>
  </p:clrMapOvr>
  <p:transition spd="slow">
    <p:fade thruBlk="1"/>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B4EB6DCD-0568-4323-9597-B92BF6285C4E}" type="datetime1">
              <a:rPr lang="en-US" smtClean="0"/>
              <a:pPr/>
              <a:t>11/6/2017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Times New Roman" pitchFamily="18" charset="0"/>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757487F-9C7B-496D-8CB7-2C08F239E3A6}" type="slidenum">
              <a:rPr lang="en-US" smtClean="0"/>
              <a:pPr/>
              <a:t>‹#›</a:t>
            </a:fld>
            <a:endParaRPr lang="en-US"/>
          </a:p>
        </p:txBody>
      </p:sp>
    </p:spTree>
    <p:extLst>
      <p:ext uri="{BB962C8B-B14F-4D97-AF65-F5344CB8AC3E}">
        <p14:creationId xmlns:p14="http://schemas.microsoft.com/office/powerpoint/2010/main" val="2926326689"/>
      </p:ext>
    </p:extLst>
  </p:cSld>
  <p:clrMapOvr>
    <a:masterClrMapping/>
  </p:clrMapOvr>
  <p:transition spd="slow">
    <p:fade thruBlk="1"/>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49924995-D110-4D3E-BCB3-DD811108F999}" type="datetime1">
              <a:rPr lang="en-US" smtClean="0"/>
              <a:pPr/>
              <a:t>11/6/2017</a:t>
            </a:fld>
            <a:endParaRPr lang="en-US"/>
          </a:p>
        </p:txBody>
      </p:sp>
      <p:sp>
        <p:nvSpPr>
          <p:cNvPr id="8"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Times New Roman" pitchFamily="18" charset="0"/>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18F67B7F-BC03-4622-A116-289BAF8D8189}" type="slidenum">
              <a:rPr lang="en-US" smtClean="0"/>
              <a:pPr/>
              <a:t>‹#›</a:t>
            </a:fld>
            <a:endParaRPr lang="en-US"/>
          </a:p>
        </p:txBody>
      </p:sp>
    </p:spTree>
    <p:extLst>
      <p:ext uri="{BB962C8B-B14F-4D97-AF65-F5344CB8AC3E}">
        <p14:creationId xmlns:p14="http://schemas.microsoft.com/office/powerpoint/2010/main" val="3442696275"/>
      </p:ext>
    </p:extLst>
  </p:cSld>
  <p:clrMapOvr>
    <a:masterClrMapping/>
  </p:clrMapOvr>
  <p:transition spd="slow">
    <p:fade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C509234D-28E1-4E41-A551-DD2D88864E52}" type="datetime1">
              <a:rPr lang="en-US" smtClean="0"/>
              <a:pPr/>
              <a:t>11/6/2017</a:t>
            </a:fld>
            <a:endParaRPr lang="en-US"/>
          </a:p>
        </p:txBody>
      </p:sp>
      <p:sp>
        <p:nvSpPr>
          <p:cNvPr id="4"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Times New Roman" pitchFamily="18" charset="0"/>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36EB6B72-EA22-4DE8-B206-02CD84D2982B}" type="slidenum">
              <a:rPr lang="en-US" smtClean="0"/>
              <a:pPr/>
              <a:t>‹#›</a:t>
            </a:fld>
            <a:endParaRPr lang="en-US"/>
          </a:p>
        </p:txBody>
      </p:sp>
    </p:spTree>
    <p:extLst>
      <p:ext uri="{BB962C8B-B14F-4D97-AF65-F5344CB8AC3E}">
        <p14:creationId xmlns:p14="http://schemas.microsoft.com/office/powerpoint/2010/main" val="2082559086"/>
      </p:ext>
    </p:extLst>
  </p:cSld>
  <p:clrMapOvr>
    <a:masterClrMapping/>
  </p:clrMapOvr>
  <p:transition spd="slow">
    <p:fade thruBlk="1"/>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304" y="6248399"/>
            <a:ext cx="1689100" cy="50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1337473"/>
      </p:ext>
    </p:extLst>
  </p:cSld>
  <p:clrMapOvr>
    <a:masterClrMapping/>
  </p:clrMapOvr>
  <p:transition spd="slow">
    <p:fade thruBlk="1"/>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5B2C18FF-B054-44E3-AEEF-5FAD16A1D811}" type="datetime1">
              <a:rPr lang="en-US" smtClean="0"/>
              <a:pPr/>
              <a:t>11/6/2017</a:t>
            </a:fld>
            <a:endParaRPr lang="en-US"/>
          </a:p>
        </p:txBody>
      </p:sp>
      <p:sp>
        <p:nvSpPr>
          <p:cNvPr id="6"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Times New Roman" pitchFamily="18" charset="0"/>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C81EE8E3-E3E5-4A8D-88A7-84DC71A8E115}" type="slidenum">
              <a:rPr lang="en-US" smtClean="0"/>
              <a:pPr/>
              <a:t>‹#›</a:t>
            </a:fld>
            <a:endParaRPr lang="en-US"/>
          </a:p>
        </p:txBody>
      </p:sp>
    </p:spTree>
    <p:extLst>
      <p:ext uri="{BB962C8B-B14F-4D97-AF65-F5344CB8AC3E}">
        <p14:creationId xmlns:p14="http://schemas.microsoft.com/office/powerpoint/2010/main" val="1083670684"/>
      </p:ext>
    </p:extLst>
  </p:cSld>
  <p:clrMapOvr>
    <a:masterClrMapping/>
  </p:clrMapOvr>
  <p:transition spd="slow">
    <p:fade thruBlk="1"/>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D01109FD-B5AB-42C3-A64F-14455F51A644}" type="datetime1">
              <a:rPr lang="en-US" smtClean="0"/>
              <a:pPr/>
              <a:t>11/6/2017</a:t>
            </a:fld>
            <a:endParaRPr lang="en-US"/>
          </a:p>
        </p:txBody>
      </p:sp>
      <p:sp>
        <p:nvSpPr>
          <p:cNvPr id="6"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Times New Roman" pitchFamily="18" charset="0"/>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9B30F3E6-A8D4-401F-AACB-6C0430FDADC4}" type="slidenum">
              <a:rPr lang="en-US" smtClean="0"/>
              <a:pPr/>
              <a:t>‹#›</a:t>
            </a:fld>
            <a:endParaRPr lang="en-US"/>
          </a:p>
        </p:txBody>
      </p:sp>
    </p:spTree>
    <p:extLst>
      <p:ext uri="{BB962C8B-B14F-4D97-AF65-F5344CB8AC3E}">
        <p14:creationId xmlns:p14="http://schemas.microsoft.com/office/powerpoint/2010/main" val="3794455878"/>
      </p:ext>
    </p:extLst>
  </p:cSld>
  <p:clrMapOvr>
    <a:masterClrMapping/>
  </p:clrMapOvr>
  <p:transition spd="slow">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30CA9880-B43F-4B15-BF12-32E4B2C524DE}" type="datetime1">
              <a:rPr lang="en-US"/>
              <a:pPr/>
              <a:t>11/6/2017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Times New Roman" pitchFamily="18" charset="0"/>
              </a:defRPr>
            </a:lvl1pPr>
          </a:lstStyle>
          <a:p>
            <a:endParaRPr lang="en-US"/>
          </a:p>
        </p:txBody>
      </p:sp>
    </p:spTree>
    <p:extLst>
      <p:ext uri="{BB962C8B-B14F-4D97-AF65-F5344CB8AC3E}">
        <p14:creationId xmlns:p14="http://schemas.microsoft.com/office/powerpoint/2010/main" val="1409023619"/>
      </p:ext>
    </p:extLst>
  </p:cSld>
  <p:clrMapOvr>
    <a:masterClrMapping/>
  </p:clrMapOvr>
  <p:transition spd="slow">
    <p:fade thruBlk="1"/>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E232B716-9F3C-464D-B988-6E8A686814A5}" type="datetime1">
              <a:rPr lang="en-US" smtClean="0"/>
              <a:pPr/>
              <a:t>11/6/2017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Times New Roman" pitchFamily="18" charset="0"/>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24D1DFD-F63E-43A9-A4EF-B8EA6361E00E}" type="slidenum">
              <a:rPr lang="en-US" smtClean="0"/>
              <a:pPr/>
              <a:t>‹#›</a:t>
            </a:fld>
            <a:endParaRPr lang="en-US"/>
          </a:p>
        </p:txBody>
      </p:sp>
    </p:spTree>
    <p:extLst>
      <p:ext uri="{BB962C8B-B14F-4D97-AF65-F5344CB8AC3E}">
        <p14:creationId xmlns:p14="http://schemas.microsoft.com/office/powerpoint/2010/main" val="2702194407"/>
      </p:ext>
    </p:extLst>
  </p:cSld>
  <p:clrMapOvr>
    <a:masterClrMapping/>
  </p:clrMapOvr>
  <p:transition spd="slow">
    <p:fade thruBlk="1"/>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C6661C5B-7306-4F22-9E49-27CCBFE10046}" type="datetime1">
              <a:rPr lang="en-US" smtClean="0"/>
              <a:pPr/>
              <a:t>11/6/2017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Times New Roman" pitchFamily="18" charset="0"/>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2F77444-9245-4ED1-A757-465FA303BF6D}" type="slidenum">
              <a:rPr lang="en-US" smtClean="0"/>
              <a:pPr/>
              <a:t>‹#›</a:t>
            </a:fld>
            <a:endParaRPr lang="en-US"/>
          </a:p>
        </p:txBody>
      </p:sp>
    </p:spTree>
    <p:extLst>
      <p:ext uri="{BB962C8B-B14F-4D97-AF65-F5344CB8AC3E}">
        <p14:creationId xmlns:p14="http://schemas.microsoft.com/office/powerpoint/2010/main" val="4245396339"/>
      </p:ext>
    </p:extLst>
  </p:cSld>
  <p:clrMapOvr>
    <a:masterClrMapping/>
  </p:clrMapOvr>
  <p:transition spd="slow">
    <p:fade thruBlk="1"/>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5688765"/>
      </p:ext>
    </p:extLst>
  </p:cSld>
  <p:clrMapOvr>
    <a:masterClrMapping/>
  </p:clrMapOvr>
  <p:transition spd="slow">
    <p:fade thruBlk="1"/>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DHS_cis_VR.gi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44500" y="5762625"/>
            <a:ext cx="2387600"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533400" y="2130425"/>
            <a:ext cx="7924800" cy="1470025"/>
          </a:xfrm>
        </p:spPr>
        <p:txBody>
          <a:bodyPr/>
          <a:lstStyle>
            <a:lvl1pPr algn="l">
              <a:defRPr baseline="0"/>
            </a:lvl1pPr>
          </a:lstStyle>
          <a:p>
            <a:r>
              <a:rPr lang="en-US" smtClean="0"/>
              <a:t>Click to edit Master title style</a:t>
            </a:r>
            <a:endParaRPr lang="en-US" dirty="0"/>
          </a:p>
        </p:txBody>
      </p:sp>
      <p:sp>
        <p:nvSpPr>
          <p:cNvPr id="3" name="Subtitle 2"/>
          <p:cNvSpPr>
            <a:spLocks noGrp="1"/>
          </p:cNvSpPr>
          <p:nvPr>
            <p:ph type="subTitle" idx="1"/>
          </p:nvPr>
        </p:nvSpPr>
        <p:spPr>
          <a:xfrm>
            <a:off x="533400" y="3886200"/>
            <a:ext cx="7239000" cy="17526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5"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BFA83F90-75E2-419F-878B-D8A44FAF3716}" type="datetime1">
              <a:rPr lang="en-US">
                <a:solidFill>
                  <a:prstClr val="white"/>
                </a:solidFill>
              </a:rPr>
              <a:pPr/>
              <a:t>11/6/2017</a:t>
            </a:fld>
            <a:endParaRPr lang="en-US">
              <a:solidFill>
                <a:prstClr val="white"/>
              </a:solidFill>
            </a:endParaRPr>
          </a:p>
        </p:txBody>
      </p:sp>
      <p:sp>
        <p:nvSpPr>
          <p:cNvPr id="6"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Times New Roman" pitchFamily="18" charset="0"/>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A944F1C2-A5B7-414B-86C1-EE57488B45BC}" type="slidenum">
              <a:rPr lang="en-US">
                <a:solidFill>
                  <a:prstClr val="white"/>
                </a:solidFill>
              </a:rPr>
              <a:pPr/>
              <a:t>‹#›</a:t>
            </a:fld>
            <a:endParaRPr lang="en-US">
              <a:solidFill>
                <a:prstClr val="white"/>
              </a:solidFill>
            </a:endParaRPr>
          </a:p>
        </p:txBody>
      </p:sp>
    </p:spTree>
    <p:extLst>
      <p:ext uri="{BB962C8B-B14F-4D97-AF65-F5344CB8AC3E}">
        <p14:creationId xmlns:p14="http://schemas.microsoft.com/office/powerpoint/2010/main" val="487030635"/>
      </p:ext>
    </p:extLst>
  </p:cSld>
  <p:clrMapOvr>
    <a:masterClrMapping/>
  </p:clrMapOvr>
  <p:transition spd="slow">
    <p:fade thruBlk="1"/>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30CA9880-B43F-4B15-BF12-32E4B2C524DE}" type="datetime1">
              <a:rPr lang="en-US">
                <a:solidFill>
                  <a:prstClr val="white"/>
                </a:solidFill>
              </a:rPr>
              <a:pPr/>
              <a:t>11/6/2017</a:t>
            </a:fld>
            <a:endParaRPr lang="en-US">
              <a:solidFill>
                <a:prstClr val="white"/>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Times New Roman" pitchFamily="18" charset="0"/>
              </a:defRPr>
            </a:lvl1pPr>
          </a:lstStyle>
          <a:p>
            <a:endParaRPr lang="en-US"/>
          </a:p>
        </p:txBody>
      </p:sp>
    </p:spTree>
    <p:extLst>
      <p:ext uri="{BB962C8B-B14F-4D97-AF65-F5344CB8AC3E}">
        <p14:creationId xmlns:p14="http://schemas.microsoft.com/office/powerpoint/2010/main" val="4023974536"/>
      </p:ext>
    </p:extLst>
  </p:cSld>
  <p:clrMapOvr>
    <a:masterClrMapping/>
  </p:clrMapOvr>
  <p:transition spd="slow">
    <p:fade thruBlk="1"/>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B4EB6DCD-0568-4323-9597-B92BF6285C4E}" type="datetime1">
              <a:rPr lang="en-US">
                <a:solidFill>
                  <a:prstClr val="white"/>
                </a:solidFill>
              </a:rPr>
              <a:pPr/>
              <a:t>11/6/2017</a:t>
            </a:fld>
            <a:endParaRPr lang="en-US">
              <a:solidFill>
                <a:prstClr val="white"/>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Times New Roman" pitchFamily="18" charset="0"/>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757487F-9C7B-496D-8CB7-2C08F239E3A6}" type="slidenum">
              <a:rPr lang="en-US">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228926227"/>
      </p:ext>
    </p:extLst>
  </p:cSld>
  <p:clrMapOvr>
    <a:masterClrMapping/>
  </p:clrMapOvr>
  <p:transition spd="slow">
    <p:fade thruBlk="1"/>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49924995-D110-4D3E-BCB3-DD811108F999}" type="datetime1">
              <a:rPr lang="en-US">
                <a:solidFill>
                  <a:prstClr val="white"/>
                </a:solidFill>
              </a:rPr>
              <a:pPr/>
              <a:t>11/6/2017</a:t>
            </a:fld>
            <a:endParaRPr lang="en-US">
              <a:solidFill>
                <a:prstClr val="white"/>
              </a:solidFill>
            </a:endParaRPr>
          </a:p>
        </p:txBody>
      </p:sp>
      <p:sp>
        <p:nvSpPr>
          <p:cNvPr id="8"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Times New Roman" pitchFamily="18" charset="0"/>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18F67B7F-BC03-4622-A116-289BAF8D8189}" type="slidenum">
              <a:rPr lang="en-US">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39985229"/>
      </p:ext>
    </p:extLst>
  </p:cSld>
  <p:clrMapOvr>
    <a:masterClrMapping/>
  </p:clrMapOvr>
  <p:transition spd="slow">
    <p:fade thruBlk="1"/>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C509234D-28E1-4E41-A551-DD2D88864E52}" type="datetime1">
              <a:rPr lang="en-US">
                <a:solidFill>
                  <a:prstClr val="white"/>
                </a:solidFill>
              </a:rPr>
              <a:pPr/>
              <a:t>11/6/2017</a:t>
            </a:fld>
            <a:endParaRPr lang="en-US">
              <a:solidFill>
                <a:prstClr val="white"/>
              </a:solidFill>
            </a:endParaRPr>
          </a:p>
        </p:txBody>
      </p:sp>
      <p:sp>
        <p:nvSpPr>
          <p:cNvPr id="4"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Times New Roman" pitchFamily="18" charset="0"/>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36EB6B72-EA22-4DE8-B206-02CD84D2982B}" type="slidenum">
              <a:rPr lang="en-US">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675963782"/>
      </p:ext>
    </p:extLst>
  </p:cSld>
  <p:clrMapOvr>
    <a:masterClrMapping/>
  </p:clrMapOvr>
  <p:transition spd="slow">
    <p:fade thruBlk="1"/>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401FF090-5B7A-4576-835A-A70B86876623}" type="datetime1">
              <a:rPr lang="en-US">
                <a:solidFill>
                  <a:prstClr val="white"/>
                </a:solidFill>
              </a:rPr>
              <a:pPr/>
              <a:t>11/6/2017</a:t>
            </a:fld>
            <a:endParaRPr lang="en-US">
              <a:solidFill>
                <a:prstClr val="white"/>
              </a:solidFill>
            </a:endParaRPr>
          </a:p>
        </p:txBody>
      </p:sp>
      <p:sp>
        <p:nvSpPr>
          <p:cNvPr id="3"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Times New Roman" pitchFamily="18" charset="0"/>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BE99C567-B41B-466E-B60A-E7A0EA8F8166}" type="slidenum">
              <a:rPr lang="en-US">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084635211"/>
      </p:ext>
    </p:extLst>
  </p:cSld>
  <p:clrMapOvr>
    <a:masterClrMapping/>
  </p:clrMapOvr>
  <p:transition spd="slow">
    <p:fade thruBlk="1"/>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5B2C18FF-B054-44E3-AEEF-5FAD16A1D811}" type="datetime1">
              <a:rPr lang="en-US">
                <a:solidFill>
                  <a:prstClr val="white"/>
                </a:solidFill>
              </a:rPr>
              <a:pPr/>
              <a:t>11/6/2017</a:t>
            </a:fld>
            <a:endParaRPr lang="en-US">
              <a:solidFill>
                <a:prstClr val="white"/>
              </a:solidFill>
            </a:endParaRPr>
          </a:p>
        </p:txBody>
      </p:sp>
      <p:sp>
        <p:nvSpPr>
          <p:cNvPr id="6"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Times New Roman" pitchFamily="18" charset="0"/>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C81EE8E3-E3E5-4A8D-88A7-84DC71A8E115}" type="slidenum">
              <a:rPr lang="en-US">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620462311"/>
      </p:ext>
    </p:extLst>
  </p:cSld>
  <p:clrMapOvr>
    <a:masterClrMapping/>
  </p:clrMapOvr>
  <p:transition spd="slow">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B4EB6DCD-0568-4323-9597-B92BF6285C4E}" type="datetime1">
              <a:rPr lang="en-US"/>
              <a:pPr/>
              <a:t>11/6/2017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Times New Roman" pitchFamily="18" charset="0"/>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757487F-9C7B-496D-8CB7-2C08F239E3A6}" type="slidenum">
              <a:rPr lang="en-US"/>
              <a:pPr/>
              <a:t>‹#›</a:t>
            </a:fld>
            <a:endParaRPr lang="en-US"/>
          </a:p>
        </p:txBody>
      </p:sp>
    </p:spTree>
    <p:extLst>
      <p:ext uri="{BB962C8B-B14F-4D97-AF65-F5344CB8AC3E}">
        <p14:creationId xmlns:p14="http://schemas.microsoft.com/office/powerpoint/2010/main" val="1499508443"/>
      </p:ext>
    </p:extLst>
  </p:cSld>
  <p:clrMapOvr>
    <a:masterClrMapping/>
  </p:clrMapOvr>
  <p:transition spd="slow">
    <p:fade thruBlk="1"/>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D01109FD-B5AB-42C3-A64F-14455F51A644}" type="datetime1">
              <a:rPr lang="en-US">
                <a:solidFill>
                  <a:prstClr val="white"/>
                </a:solidFill>
              </a:rPr>
              <a:pPr/>
              <a:t>11/6/2017</a:t>
            </a:fld>
            <a:endParaRPr lang="en-US">
              <a:solidFill>
                <a:prstClr val="white"/>
              </a:solidFill>
            </a:endParaRPr>
          </a:p>
        </p:txBody>
      </p:sp>
      <p:sp>
        <p:nvSpPr>
          <p:cNvPr id="6"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Times New Roman" pitchFamily="18" charset="0"/>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9B30F3E6-A8D4-401F-AACB-6C0430FDADC4}" type="slidenum">
              <a:rPr lang="en-US">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35872367"/>
      </p:ext>
    </p:extLst>
  </p:cSld>
  <p:clrMapOvr>
    <a:masterClrMapping/>
  </p:clrMapOvr>
  <p:transition spd="slow">
    <p:fade thruBlk="1"/>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E232B716-9F3C-464D-B988-6E8A686814A5}" type="datetime1">
              <a:rPr lang="en-US">
                <a:solidFill>
                  <a:prstClr val="white"/>
                </a:solidFill>
              </a:rPr>
              <a:pPr/>
              <a:t>11/6/2017</a:t>
            </a:fld>
            <a:endParaRPr lang="en-US">
              <a:solidFill>
                <a:prstClr val="white"/>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Times New Roman" pitchFamily="18" charset="0"/>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24D1DFD-F63E-43A9-A4EF-B8EA6361E00E}" type="slidenum">
              <a:rPr lang="en-US">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39104964"/>
      </p:ext>
    </p:extLst>
  </p:cSld>
  <p:clrMapOvr>
    <a:masterClrMapping/>
  </p:clrMapOvr>
  <p:transition spd="slow">
    <p:fade thruBlk="1"/>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C6661C5B-7306-4F22-9E49-27CCBFE10046}" type="datetime1">
              <a:rPr lang="en-US">
                <a:solidFill>
                  <a:prstClr val="white"/>
                </a:solidFill>
              </a:rPr>
              <a:pPr/>
              <a:t>11/6/2017</a:t>
            </a:fld>
            <a:endParaRPr lang="en-US">
              <a:solidFill>
                <a:prstClr val="white"/>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Times New Roman" pitchFamily="18" charset="0"/>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2F77444-9245-4ED1-A757-465FA303BF6D}" type="slidenum">
              <a:rPr lang="en-US">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075299345"/>
      </p:ext>
    </p:extLst>
  </p:cSld>
  <p:clrMapOvr>
    <a:masterClrMapping/>
  </p:clrMapOvr>
  <p:transition spd="slow">
    <p:fade thruBlk="1"/>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5334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62000" y="1981200"/>
            <a:ext cx="3810000" cy="3733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4400" y="1981200"/>
            <a:ext cx="3810000" cy="3733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7"/>
          <p:cNvSpPr>
            <a:spLocks noGrp="1" noChangeArrowheads="1"/>
          </p:cNvSpPr>
          <p:nvPr>
            <p:ph type="dt" sz="half" idx="10"/>
          </p:nvPr>
        </p:nvSpPr>
        <p:spPr>
          <a:xfrm>
            <a:off x="1173163" y="6265863"/>
            <a:ext cx="1905000" cy="457200"/>
          </a:xfrm>
          <a:prstGeom prst="rect">
            <a:avLst/>
          </a:prstGeom>
          <a:ln/>
        </p:spPr>
        <p:txBody>
          <a:bodyPr/>
          <a:lstStyle>
            <a:lvl1pPr>
              <a:defRPr/>
            </a:lvl1pPr>
          </a:lstStyle>
          <a:p>
            <a:pPr>
              <a:defRPr/>
            </a:pPr>
            <a:endParaRPr lang="en-US">
              <a:solidFill>
                <a:prstClr val="white"/>
              </a:solidFill>
            </a:endParaRPr>
          </a:p>
        </p:txBody>
      </p:sp>
      <p:sp>
        <p:nvSpPr>
          <p:cNvPr id="6" name="Rectangle 28"/>
          <p:cNvSpPr>
            <a:spLocks noGrp="1" noChangeArrowheads="1"/>
          </p:cNvSpPr>
          <p:nvPr>
            <p:ph type="ftr" sz="quarter" idx="11"/>
          </p:nvPr>
        </p:nvSpPr>
        <p:spPr>
          <a:xfrm>
            <a:off x="3581400" y="6248400"/>
            <a:ext cx="2895600" cy="457200"/>
          </a:xfrm>
          <a:prstGeom prst="rect">
            <a:avLst/>
          </a:prstGeom>
          <a:ln/>
        </p:spPr>
        <p:txBody>
          <a:bodyPr/>
          <a:lstStyle>
            <a:lvl1pPr>
              <a:defRPr/>
            </a:lvl1pPr>
          </a:lstStyle>
          <a:p>
            <a:pPr>
              <a:defRPr/>
            </a:pPr>
            <a:endParaRPr lang="en-US">
              <a:solidFill>
                <a:prstClr val="white"/>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E9EC7B9E-9DEF-4C31-827B-70759256F0F4}"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620595066"/>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62000" y="5334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762000" y="1981200"/>
            <a:ext cx="7772400" cy="3733800"/>
          </a:xfrm>
        </p:spPr>
        <p:txBody>
          <a:bodyPr/>
          <a:lstStyle/>
          <a:p>
            <a:pPr lvl="0"/>
            <a:endParaRPr lang="en-US" noProof="0" smtClean="0"/>
          </a:p>
        </p:txBody>
      </p:sp>
      <p:sp>
        <p:nvSpPr>
          <p:cNvPr id="4" name="Rectangle 27"/>
          <p:cNvSpPr>
            <a:spLocks noGrp="1" noChangeArrowheads="1"/>
          </p:cNvSpPr>
          <p:nvPr>
            <p:ph type="dt" sz="half" idx="10"/>
          </p:nvPr>
        </p:nvSpPr>
        <p:spPr>
          <a:xfrm>
            <a:off x="1173163" y="6265863"/>
            <a:ext cx="1905000" cy="457200"/>
          </a:xfrm>
          <a:prstGeom prst="rect">
            <a:avLst/>
          </a:prstGeom>
          <a:ln/>
        </p:spPr>
        <p:txBody>
          <a:bodyPr/>
          <a:lstStyle>
            <a:lvl1pPr>
              <a:defRPr/>
            </a:lvl1pPr>
          </a:lstStyle>
          <a:p>
            <a:pPr>
              <a:defRPr/>
            </a:pPr>
            <a:endParaRPr lang="en-US">
              <a:solidFill>
                <a:prstClr val="white"/>
              </a:solidFill>
            </a:endParaRPr>
          </a:p>
        </p:txBody>
      </p:sp>
      <p:sp>
        <p:nvSpPr>
          <p:cNvPr id="5" name="Rectangle 28"/>
          <p:cNvSpPr>
            <a:spLocks noGrp="1" noChangeArrowheads="1"/>
          </p:cNvSpPr>
          <p:nvPr>
            <p:ph type="ftr" sz="quarter" idx="11"/>
          </p:nvPr>
        </p:nvSpPr>
        <p:spPr>
          <a:xfrm>
            <a:off x="3581400" y="6248400"/>
            <a:ext cx="2895600" cy="457200"/>
          </a:xfrm>
          <a:prstGeom prst="rect">
            <a:avLst/>
          </a:prstGeom>
          <a:ln/>
        </p:spPr>
        <p:txBody>
          <a:bodyPr/>
          <a:lstStyle>
            <a:lvl1pPr>
              <a:defRPr/>
            </a:lvl1pPr>
          </a:lstStyle>
          <a:p>
            <a:pPr>
              <a:defRPr/>
            </a:pPr>
            <a:endParaRPr lang="en-US">
              <a:solidFill>
                <a:prstClr val="white"/>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12116AA8-1F49-4CE9-B1CC-1B376F84F85C}"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1682825352"/>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DHS_cis_VR.gi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44500" y="5762625"/>
            <a:ext cx="2387600"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533400" y="2130425"/>
            <a:ext cx="7924800" cy="1470025"/>
          </a:xfrm>
        </p:spPr>
        <p:txBody>
          <a:bodyPr/>
          <a:lstStyle>
            <a:lvl1pPr algn="l">
              <a:defRPr baseline="0"/>
            </a:lvl1pPr>
          </a:lstStyle>
          <a:p>
            <a:r>
              <a:rPr lang="en-US" smtClean="0"/>
              <a:t>Click to edit Master title style</a:t>
            </a:r>
            <a:endParaRPr lang="en-US" dirty="0"/>
          </a:p>
        </p:txBody>
      </p:sp>
      <p:sp>
        <p:nvSpPr>
          <p:cNvPr id="3" name="Subtitle 2"/>
          <p:cNvSpPr>
            <a:spLocks noGrp="1"/>
          </p:cNvSpPr>
          <p:nvPr>
            <p:ph type="subTitle" idx="1"/>
          </p:nvPr>
        </p:nvSpPr>
        <p:spPr>
          <a:xfrm>
            <a:off x="533400" y="3886200"/>
            <a:ext cx="7239000" cy="17526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5"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BFA83F90-75E2-419F-878B-D8A44FAF3716}" type="datetime1">
              <a:rPr lang="en-US">
                <a:solidFill>
                  <a:prstClr val="white"/>
                </a:solidFill>
              </a:rPr>
              <a:pPr/>
              <a:t>11/6/2017</a:t>
            </a:fld>
            <a:endParaRPr lang="en-US">
              <a:solidFill>
                <a:prstClr val="white"/>
              </a:solidFill>
            </a:endParaRPr>
          </a:p>
        </p:txBody>
      </p:sp>
      <p:sp>
        <p:nvSpPr>
          <p:cNvPr id="6"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Times New Roman" pitchFamily="18" charset="0"/>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A944F1C2-A5B7-414B-86C1-EE57488B45BC}" type="slidenum">
              <a:rPr lang="en-US">
                <a:solidFill>
                  <a:prstClr val="white"/>
                </a:solidFill>
              </a:rPr>
              <a:pPr/>
              <a:t>‹#›</a:t>
            </a:fld>
            <a:endParaRPr lang="en-US">
              <a:solidFill>
                <a:prstClr val="white"/>
              </a:solidFill>
            </a:endParaRPr>
          </a:p>
        </p:txBody>
      </p:sp>
    </p:spTree>
    <p:extLst>
      <p:ext uri="{BB962C8B-B14F-4D97-AF65-F5344CB8AC3E}">
        <p14:creationId xmlns:p14="http://schemas.microsoft.com/office/powerpoint/2010/main" val="809927693"/>
      </p:ext>
    </p:extLst>
  </p:cSld>
  <p:clrMapOvr>
    <a:masterClrMapping/>
  </p:clrMapOvr>
  <p:transition spd="slow">
    <p:fade thruBlk="1"/>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30CA9880-B43F-4B15-BF12-32E4B2C524DE}" type="datetime1">
              <a:rPr lang="en-US">
                <a:solidFill>
                  <a:prstClr val="white"/>
                </a:solidFill>
              </a:rPr>
              <a:pPr/>
              <a:t>11/6/2017</a:t>
            </a:fld>
            <a:endParaRPr lang="en-US">
              <a:solidFill>
                <a:prstClr val="white"/>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Times New Roman" pitchFamily="18" charset="0"/>
              </a:defRPr>
            </a:lvl1pPr>
          </a:lstStyle>
          <a:p>
            <a:endParaRPr lang="en-US"/>
          </a:p>
        </p:txBody>
      </p:sp>
    </p:spTree>
    <p:extLst>
      <p:ext uri="{BB962C8B-B14F-4D97-AF65-F5344CB8AC3E}">
        <p14:creationId xmlns:p14="http://schemas.microsoft.com/office/powerpoint/2010/main" val="2004212185"/>
      </p:ext>
    </p:extLst>
  </p:cSld>
  <p:clrMapOvr>
    <a:masterClrMapping/>
  </p:clrMapOvr>
  <p:transition spd="slow">
    <p:fade thruBlk="1"/>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B4EB6DCD-0568-4323-9597-B92BF6285C4E}" type="datetime1">
              <a:rPr lang="en-US">
                <a:solidFill>
                  <a:prstClr val="white"/>
                </a:solidFill>
              </a:rPr>
              <a:pPr/>
              <a:t>11/6/2017</a:t>
            </a:fld>
            <a:endParaRPr lang="en-US">
              <a:solidFill>
                <a:prstClr val="white"/>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Times New Roman" pitchFamily="18" charset="0"/>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757487F-9C7B-496D-8CB7-2C08F239E3A6}" type="slidenum">
              <a:rPr lang="en-US">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783124248"/>
      </p:ext>
    </p:extLst>
  </p:cSld>
  <p:clrMapOvr>
    <a:masterClrMapping/>
  </p:clrMapOvr>
  <p:transition spd="slow">
    <p:fade thruBlk="1"/>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49924995-D110-4D3E-BCB3-DD811108F999}" type="datetime1">
              <a:rPr lang="en-US">
                <a:solidFill>
                  <a:prstClr val="white"/>
                </a:solidFill>
              </a:rPr>
              <a:pPr/>
              <a:t>11/6/2017</a:t>
            </a:fld>
            <a:endParaRPr lang="en-US">
              <a:solidFill>
                <a:prstClr val="white"/>
              </a:solidFill>
            </a:endParaRPr>
          </a:p>
        </p:txBody>
      </p:sp>
      <p:sp>
        <p:nvSpPr>
          <p:cNvPr id="8"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Times New Roman" pitchFamily="18" charset="0"/>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18F67B7F-BC03-4622-A116-289BAF8D8189}" type="slidenum">
              <a:rPr lang="en-US">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732434694"/>
      </p:ext>
    </p:extLst>
  </p:cSld>
  <p:clrMapOvr>
    <a:masterClrMapping/>
  </p:clrMapOvr>
  <p:transition spd="slow">
    <p:fade thruBlk="1"/>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C509234D-28E1-4E41-A551-DD2D88864E52}" type="datetime1">
              <a:rPr lang="en-US">
                <a:solidFill>
                  <a:prstClr val="white"/>
                </a:solidFill>
              </a:rPr>
              <a:pPr/>
              <a:t>11/6/2017</a:t>
            </a:fld>
            <a:endParaRPr lang="en-US">
              <a:solidFill>
                <a:prstClr val="white"/>
              </a:solidFill>
            </a:endParaRPr>
          </a:p>
        </p:txBody>
      </p:sp>
      <p:sp>
        <p:nvSpPr>
          <p:cNvPr id="4"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Times New Roman" pitchFamily="18" charset="0"/>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36EB6B72-EA22-4DE8-B206-02CD84D2982B}" type="slidenum">
              <a:rPr lang="en-US">
                <a:solidFill>
                  <a:prstClr val="white"/>
                </a:solidFill>
              </a:rPr>
              <a:pPr/>
              <a:t>‹#›</a:t>
            </a:fld>
            <a:endParaRPr lang="en-US">
              <a:solidFill>
                <a:prstClr val="white"/>
              </a:solidFill>
            </a:endParaRPr>
          </a:p>
        </p:txBody>
      </p:sp>
    </p:spTree>
    <p:extLst>
      <p:ext uri="{BB962C8B-B14F-4D97-AF65-F5344CB8AC3E}">
        <p14:creationId xmlns:p14="http://schemas.microsoft.com/office/powerpoint/2010/main" val="469514949"/>
      </p:ext>
    </p:extLst>
  </p:cSld>
  <p:clrMapOvr>
    <a:masterClrMapping/>
  </p:clrMapOvr>
  <p:transition spd="slow">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49924995-D110-4D3E-BCB3-DD811108F999}" type="datetime1">
              <a:rPr lang="en-US"/>
              <a:pPr/>
              <a:t>11/6/2017</a:t>
            </a:fld>
            <a:endParaRPr lang="en-US"/>
          </a:p>
        </p:txBody>
      </p:sp>
      <p:sp>
        <p:nvSpPr>
          <p:cNvPr id="8"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Times New Roman" pitchFamily="18" charset="0"/>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18F67B7F-BC03-4622-A116-289BAF8D8189}" type="slidenum">
              <a:rPr lang="en-US"/>
              <a:pPr/>
              <a:t>‹#›</a:t>
            </a:fld>
            <a:endParaRPr lang="en-US"/>
          </a:p>
        </p:txBody>
      </p:sp>
    </p:spTree>
    <p:extLst>
      <p:ext uri="{BB962C8B-B14F-4D97-AF65-F5344CB8AC3E}">
        <p14:creationId xmlns:p14="http://schemas.microsoft.com/office/powerpoint/2010/main" val="3683043541"/>
      </p:ext>
    </p:extLst>
  </p:cSld>
  <p:clrMapOvr>
    <a:masterClrMapping/>
  </p:clrMapOvr>
  <p:transition spd="slow">
    <p:fade thruBlk="1"/>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401FF090-5B7A-4576-835A-A70B86876623}" type="datetime1">
              <a:rPr lang="en-US">
                <a:solidFill>
                  <a:prstClr val="white"/>
                </a:solidFill>
              </a:rPr>
              <a:pPr/>
              <a:t>11/6/2017</a:t>
            </a:fld>
            <a:endParaRPr lang="en-US">
              <a:solidFill>
                <a:prstClr val="white"/>
              </a:solidFill>
            </a:endParaRPr>
          </a:p>
        </p:txBody>
      </p:sp>
      <p:sp>
        <p:nvSpPr>
          <p:cNvPr id="3"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Times New Roman" pitchFamily="18" charset="0"/>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BE99C567-B41B-466E-B60A-E7A0EA8F8166}" type="slidenum">
              <a:rPr lang="en-US">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917892920"/>
      </p:ext>
    </p:extLst>
  </p:cSld>
  <p:clrMapOvr>
    <a:masterClrMapping/>
  </p:clrMapOvr>
  <p:transition spd="slow">
    <p:fade thruBlk="1"/>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5B2C18FF-B054-44E3-AEEF-5FAD16A1D811}" type="datetime1">
              <a:rPr lang="en-US">
                <a:solidFill>
                  <a:prstClr val="white"/>
                </a:solidFill>
              </a:rPr>
              <a:pPr/>
              <a:t>11/6/2017</a:t>
            </a:fld>
            <a:endParaRPr lang="en-US">
              <a:solidFill>
                <a:prstClr val="white"/>
              </a:solidFill>
            </a:endParaRPr>
          </a:p>
        </p:txBody>
      </p:sp>
      <p:sp>
        <p:nvSpPr>
          <p:cNvPr id="6"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Times New Roman" pitchFamily="18" charset="0"/>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C81EE8E3-E3E5-4A8D-88A7-84DC71A8E115}" type="slidenum">
              <a:rPr lang="en-US">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279881098"/>
      </p:ext>
    </p:extLst>
  </p:cSld>
  <p:clrMapOvr>
    <a:masterClrMapping/>
  </p:clrMapOvr>
  <p:transition spd="slow">
    <p:fade thruBlk="1"/>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D01109FD-B5AB-42C3-A64F-14455F51A644}" type="datetime1">
              <a:rPr lang="en-US">
                <a:solidFill>
                  <a:prstClr val="white"/>
                </a:solidFill>
              </a:rPr>
              <a:pPr/>
              <a:t>11/6/2017</a:t>
            </a:fld>
            <a:endParaRPr lang="en-US">
              <a:solidFill>
                <a:prstClr val="white"/>
              </a:solidFill>
            </a:endParaRPr>
          </a:p>
        </p:txBody>
      </p:sp>
      <p:sp>
        <p:nvSpPr>
          <p:cNvPr id="6"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Times New Roman" pitchFamily="18" charset="0"/>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9B30F3E6-A8D4-401F-AACB-6C0430FDADC4}" type="slidenum">
              <a:rPr lang="en-US">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750415292"/>
      </p:ext>
    </p:extLst>
  </p:cSld>
  <p:clrMapOvr>
    <a:masterClrMapping/>
  </p:clrMapOvr>
  <p:transition spd="slow">
    <p:fade thruBlk="1"/>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E232B716-9F3C-464D-B988-6E8A686814A5}" type="datetime1">
              <a:rPr lang="en-US">
                <a:solidFill>
                  <a:prstClr val="white"/>
                </a:solidFill>
              </a:rPr>
              <a:pPr/>
              <a:t>11/6/2017</a:t>
            </a:fld>
            <a:endParaRPr lang="en-US">
              <a:solidFill>
                <a:prstClr val="white"/>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Times New Roman" pitchFamily="18" charset="0"/>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24D1DFD-F63E-43A9-A4EF-B8EA6361E00E}" type="slidenum">
              <a:rPr lang="en-US">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869999456"/>
      </p:ext>
    </p:extLst>
  </p:cSld>
  <p:clrMapOvr>
    <a:masterClrMapping/>
  </p:clrMapOvr>
  <p:transition spd="slow">
    <p:fade thruBlk="1"/>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C6661C5B-7306-4F22-9E49-27CCBFE10046}" type="datetime1">
              <a:rPr lang="en-US">
                <a:solidFill>
                  <a:prstClr val="white"/>
                </a:solidFill>
              </a:rPr>
              <a:pPr/>
              <a:t>11/6/2017</a:t>
            </a:fld>
            <a:endParaRPr lang="en-US">
              <a:solidFill>
                <a:prstClr val="white"/>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Times New Roman" pitchFamily="18" charset="0"/>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2F77444-9245-4ED1-A757-465FA303BF6D}" type="slidenum">
              <a:rPr lang="en-US">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944275212"/>
      </p:ext>
    </p:extLst>
  </p:cSld>
  <p:clrMapOvr>
    <a:masterClrMapping/>
  </p:clrMapOvr>
  <p:transition spd="slow">
    <p:fade thruBlk="1"/>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5334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62000" y="1981200"/>
            <a:ext cx="3810000" cy="3733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4400" y="1981200"/>
            <a:ext cx="3810000" cy="3733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7"/>
          <p:cNvSpPr>
            <a:spLocks noGrp="1" noChangeArrowheads="1"/>
          </p:cNvSpPr>
          <p:nvPr>
            <p:ph type="dt" sz="half" idx="10"/>
          </p:nvPr>
        </p:nvSpPr>
        <p:spPr>
          <a:xfrm>
            <a:off x="1173163" y="6265863"/>
            <a:ext cx="1905000" cy="457200"/>
          </a:xfrm>
          <a:prstGeom prst="rect">
            <a:avLst/>
          </a:prstGeom>
          <a:ln/>
        </p:spPr>
        <p:txBody>
          <a:bodyPr/>
          <a:lstStyle>
            <a:lvl1pPr>
              <a:defRPr/>
            </a:lvl1pPr>
          </a:lstStyle>
          <a:p>
            <a:pPr>
              <a:defRPr/>
            </a:pPr>
            <a:endParaRPr lang="en-US">
              <a:solidFill>
                <a:prstClr val="white"/>
              </a:solidFill>
            </a:endParaRPr>
          </a:p>
        </p:txBody>
      </p:sp>
      <p:sp>
        <p:nvSpPr>
          <p:cNvPr id="6" name="Rectangle 28"/>
          <p:cNvSpPr>
            <a:spLocks noGrp="1" noChangeArrowheads="1"/>
          </p:cNvSpPr>
          <p:nvPr>
            <p:ph type="ftr" sz="quarter" idx="11"/>
          </p:nvPr>
        </p:nvSpPr>
        <p:spPr>
          <a:xfrm>
            <a:off x="3581400" y="6248400"/>
            <a:ext cx="2895600" cy="457200"/>
          </a:xfrm>
          <a:prstGeom prst="rect">
            <a:avLst/>
          </a:prstGeom>
          <a:ln/>
        </p:spPr>
        <p:txBody>
          <a:bodyPr/>
          <a:lstStyle>
            <a:lvl1pPr>
              <a:defRPr/>
            </a:lvl1pPr>
          </a:lstStyle>
          <a:p>
            <a:pPr>
              <a:defRPr/>
            </a:pPr>
            <a:endParaRPr lang="en-US">
              <a:solidFill>
                <a:prstClr val="white"/>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E9EC7B9E-9DEF-4C31-827B-70759256F0F4}"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1109160733"/>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62000" y="5334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762000" y="1981200"/>
            <a:ext cx="7772400" cy="3733800"/>
          </a:xfrm>
        </p:spPr>
        <p:txBody>
          <a:bodyPr/>
          <a:lstStyle/>
          <a:p>
            <a:pPr lvl="0"/>
            <a:endParaRPr lang="en-US" noProof="0" smtClean="0"/>
          </a:p>
        </p:txBody>
      </p:sp>
      <p:sp>
        <p:nvSpPr>
          <p:cNvPr id="4" name="Rectangle 27"/>
          <p:cNvSpPr>
            <a:spLocks noGrp="1" noChangeArrowheads="1"/>
          </p:cNvSpPr>
          <p:nvPr>
            <p:ph type="dt" sz="half" idx="10"/>
          </p:nvPr>
        </p:nvSpPr>
        <p:spPr>
          <a:xfrm>
            <a:off x="1173163" y="6265863"/>
            <a:ext cx="1905000" cy="457200"/>
          </a:xfrm>
          <a:prstGeom prst="rect">
            <a:avLst/>
          </a:prstGeom>
          <a:ln/>
        </p:spPr>
        <p:txBody>
          <a:bodyPr/>
          <a:lstStyle>
            <a:lvl1pPr>
              <a:defRPr/>
            </a:lvl1pPr>
          </a:lstStyle>
          <a:p>
            <a:pPr>
              <a:defRPr/>
            </a:pPr>
            <a:endParaRPr lang="en-US">
              <a:solidFill>
                <a:prstClr val="white"/>
              </a:solidFill>
            </a:endParaRPr>
          </a:p>
        </p:txBody>
      </p:sp>
      <p:sp>
        <p:nvSpPr>
          <p:cNvPr id="5" name="Rectangle 28"/>
          <p:cNvSpPr>
            <a:spLocks noGrp="1" noChangeArrowheads="1"/>
          </p:cNvSpPr>
          <p:nvPr>
            <p:ph type="ftr" sz="quarter" idx="11"/>
          </p:nvPr>
        </p:nvSpPr>
        <p:spPr>
          <a:xfrm>
            <a:off x="3581400" y="6248400"/>
            <a:ext cx="2895600" cy="457200"/>
          </a:xfrm>
          <a:prstGeom prst="rect">
            <a:avLst/>
          </a:prstGeom>
          <a:ln/>
        </p:spPr>
        <p:txBody>
          <a:bodyPr/>
          <a:lstStyle>
            <a:lvl1pPr>
              <a:defRPr/>
            </a:lvl1pPr>
          </a:lstStyle>
          <a:p>
            <a:pPr>
              <a:defRPr/>
            </a:pPr>
            <a:endParaRPr lang="en-US">
              <a:solidFill>
                <a:prstClr val="white"/>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12116AA8-1F49-4CE9-B1CC-1B376F84F85C}"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1075854202"/>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DHS_cis_VR.gi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44500" y="5762625"/>
            <a:ext cx="2387600"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533400" y="2130425"/>
            <a:ext cx="7924800" cy="1470025"/>
          </a:xfrm>
        </p:spPr>
        <p:txBody>
          <a:bodyPr/>
          <a:lstStyle>
            <a:lvl1pPr algn="l">
              <a:defRPr baseline="0"/>
            </a:lvl1pPr>
          </a:lstStyle>
          <a:p>
            <a:r>
              <a:rPr lang="en-US" smtClean="0"/>
              <a:t>Click to edit Master title style</a:t>
            </a:r>
            <a:endParaRPr lang="en-US" dirty="0"/>
          </a:p>
        </p:txBody>
      </p:sp>
      <p:sp>
        <p:nvSpPr>
          <p:cNvPr id="3" name="Subtitle 2"/>
          <p:cNvSpPr>
            <a:spLocks noGrp="1"/>
          </p:cNvSpPr>
          <p:nvPr>
            <p:ph type="subTitle" idx="1"/>
          </p:nvPr>
        </p:nvSpPr>
        <p:spPr>
          <a:xfrm>
            <a:off x="533400" y="3886200"/>
            <a:ext cx="7239000" cy="17526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5"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BFA83F90-75E2-419F-878B-D8A44FAF3716}" type="datetime1">
              <a:rPr lang="en-US">
                <a:solidFill>
                  <a:prstClr val="white"/>
                </a:solidFill>
              </a:rPr>
              <a:pPr/>
              <a:t>11/6/2017</a:t>
            </a:fld>
            <a:endParaRPr lang="en-US">
              <a:solidFill>
                <a:prstClr val="white"/>
              </a:solidFill>
            </a:endParaRPr>
          </a:p>
        </p:txBody>
      </p:sp>
      <p:sp>
        <p:nvSpPr>
          <p:cNvPr id="6"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Times New Roman" pitchFamily="18" charset="0"/>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A944F1C2-A5B7-414B-86C1-EE57488B45BC}" type="slidenum">
              <a:rPr lang="en-US">
                <a:solidFill>
                  <a:prstClr val="white"/>
                </a:solidFill>
              </a:rPr>
              <a:pPr/>
              <a:t>‹#›</a:t>
            </a:fld>
            <a:endParaRPr lang="en-US">
              <a:solidFill>
                <a:prstClr val="white"/>
              </a:solidFill>
            </a:endParaRPr>
          </a:p>
        </p:txBody>
      </p:sp>
    </p:spTree>
    <p:extLst>
      <p:ext uri="{BB962C8B-B14F-4D97-AF65-F5344CB8AC3E}">
        <p14:creationId xmlns:p14="http://schemas.microsoft.com/office/powerpoint/2010/main" val="459376688"/>
      </p:ext>
    </p:extLst>
  </p:cSld>
  <p:clrMapOvr>
    <a:masterClrMapping/>
  </p:clrMapOvr>
  <p:transition spd="slow">
    <p:fade thruBlk="1"/>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30CA9880-B43F-4B15-BF12-32E4B2C524DE}" type="datetime1">
              <a:rPr lang="en-US">
                <a:solidFill>
                  <a:prstClr val="white"/>
                </a:solidFill>
              </a:rPr>
              <a:pPr/>
              <a:t>11/6/2017</a:t>
            </a:fld>
            <a:endParaRPr lang="en-US">
              <a:solidFill>
                <a:prstClr val="white"/>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Times New Roman" pitchFamily="18" charset="0"/>
              </a:defRPr>
            </a:lvl1pPr>
          </a:lstStyle>
          <a:p>
            <a:endParaRPr lang="en-US"/>
          </a:p>
        </p:txBody>
      </p:sp>
    </p:spTree>
    <p:extLst>
      <p:ext uri="{BB962C8B-B14F-4D97-AF65-F5344CB8AC3E}">
        <p14:creationId xmlns:p14="http://schemas.microsoft.com/office/powerpoint/2010/main" val="431198778"/>
      </p:ext>
    </p:extLst>
  </p:cSld>
  <p:clrMapOvr>
    <a:masterClrMapping/>
  </p:clrMapOvr>
  <p:transition spd="slow">
    <p:fade thruBlk="1"/>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B4EB6DCD-0568-4323-9597-B92BF6285C4E}" type="datetime1">
              <a:rPr lang="en-US">
                <a:solidFill>
                  <a:prstClr val="white"/>
                </a:solidFill>
              </a:rPr>
              <a:pPr/>
              <a:t>11/6/2017</a:t>
            </a:fld>
            <a:endParaRPr lang="en-US">
              <a:solidFill>
                <a:prstClr val="white"/>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Times New Roman" pitchFamily="18" charset="0"/>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757487F-9C7B-496D-8CB7-2C08F239E3A6}" type="slidenum">
              <a:rPr lang="en-US">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591363794"/>
      </p:ext>
    </p:extLst>
  </p:cSld>
  <p:clrMapOvr>
    <a:masterClrMapping/>
  </p:clrMapOvr>
  <p:transition spd="slow">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C509234D-28E1-4E41-A551-DD2D88864E52}" type="datetime1">
              <a:rPr lang="en-US"/>
              <a:pPr/>
              <a:t>11/6/2017</a:t>
            </a:fld>
            <a:endParaRPr lang="en-US"/>
          </a:p>
        </p:txBody>
      </p:sp>
      <p:sp>
        <p:nvSpPr>
          <p:cNvPr id="4"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Times New Roman" pitchFamily="18" charset="0"/>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36EB6B72-EA22-4DE8-B206-02CD84D2982B}" type="slidenum">
              <a:rPr lang="en-US"/>
              <a:pPr/>
              <a:t>‹#›</a:t>
            </a:fld>
            <a:endParaRPr lang="en-US"/>
          </a:p>
        </p:txBody>
      </p:sp>
    </p:spTree>
    <p:extLst>
      <p:ext uri="{BB962C8B-B14F-4D97-AF65-F5344CB8AC3E}">
        <p14:creationId xmlns:p14="http://schemas.microsoft.com/office/powerpoint/2010/main" val="2053118230"/>
      </p:ext>
    </p:extLst>
  </p:cSld>
  <p:clrMapOvr>
    <a:masterClrMapping/>
  </p:clrMapOvr>
  <p:transition spd="slow">
    <p:fade thruBlk="1"/>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49924995-D110-4D3E-BCB3-DD811108F999}" type="datetime1">
              <a:rPr lang="en-US">
                <a:solidFill>
                  <a:prstClr val="white"/>
                </a:solidFill>
              </a:rPr>
              <a:pPr/>
              <a:t>11/6/2017</a:t>
            </a:fld>
            <a:endParaRPr lang="en-US">
              <a:solidFill>
                <a:prstClr val="white"/>
              </a:solidFill>
            </a:endParaRPr>
          </a:p>
        </p:txBody>
      </p:sp>
      <p:sp>
        <p:nvSpPr>
          <p:cNvPr id="8"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Times New Roman" pitchFamily="18" charset="0"/>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18F67B7F-BC03-4622-A116-289BAF8D8189}" type="slidenum">
              <a:rPr lang="en-US">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303411086"/>
      </p:ext>
    </p:extLst>
  </p:cSld>
  <p:clrMapOvr>
    <a:masterClrMapping/>
  </p:clrMapOvr>
  <p:transition spd="slow">
    <p:fade thruBlk="1"/>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C509234D-28E1-4E41-A551-DD2D88864E52}" type="datetime1">
              <a:rPr lang="en-US">
                <a:solidFill>
                  <a:prstClr val="white"/>
                </a:solidFill>
              </a:rPr>
              <a:pPr/>
              <a:t>11/6/2017</a:t>
            </a:fld>
            <a:endParaRPr lang="en-US">
              <a:solidFill>
                <a:prstClr val="white"/>
              </a:solidFill>
            </a:endParaRPr>
          </a:p>
        </p:txBody>
      </p:sp>
      <p:sp>
        <p:nvSpPr>
          <p:cNvPr id="4"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Times New Roman" pitchFamily="18" charset="0"/>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36EB6B72-EA22-4DE8-B206-02CD84D2982B}" type="slidenum">
              <a:rPr lang="en-US">
                <a:solidFill>
                  <a:prstClr val="white"/>
                </a:solidFill>
              </a:rPr>
              <a:pPr/>
              <a:t>‹#›</a:t>
            </a:fld>
            <a:endParaRPr lang="en-US">
              <a:solidFill>
                <a:prstClr val="white"/>
              </a:solidFill>
            </a:endParaRPr>
          </a:p>
        </p:txBody>
      </p:sp>
    </p:spTree>
    <p:extLst>
      <p:ext uri="{BB962C8B-B14F-4D97-AF65-F5344CB8AC3E}">
        <p14:creationId xmlns:p14="http://schemas.microsoft.com/office/powerpoint/2010/main" val="4080269530"/>
      </p:ext>
    </p:extLst>
  </p:cSld>
  <p:clrMapOvr>
    <a:masterClrMapping/>
  </p:clrMapOvr>
  <p:transition spd="slow">
    <p:fade thruBlk="1"/>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401FF090-5B7A-4576-835A-A70B86876623}" type="datetime1">
              <a:rPr lang="en-US">
                <a:solidFill>
                  <a:prstClr val="white"/>
                </a:solidFill>
              </a:rPr>
              <a:pPr/>
              <a:t>11/6/2017</a:t>
            </a:fld>
            <a:endParaRPr lang="en-US">
              <a:solidFill>
                <a:prstClr val="white"/>
              </a:solidFill>
            </a:endParaRPr>
          </a:p>
        </p:txBody>
      </p:sp>
      <p:sp>
        <p:nvSpPr>
          <p:cNvPr id="3"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Times New Roman" pitchFamily="18" charset="0"/>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BE99C567-B41B-466E-B60A-E7A0EA8F8166}" type="slidenum">
              <a:rPr lang="en-US">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43658207"/>
      </p:ext>
    </p:extLst>
  </p:cSld>
  <p:clrMapOvr>
    <a:masterClrMapping/>
  </p:clrMapOvr>
  <p:transition spd="slow">
    <p:fade thruBlk="1"/>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5B2C18FF-B054-44E3-AEEF-5FAD16A1D811}" type="datetime1">
              <a:rPr lang="en-US">
                <a:solidFill>
                  <a:prstClr val="white"/>
                </a:solidFill>
              </a:rPr>
              <a:pPr/>
              <a:t>11/6/2017</a:t>
            </a:fld>
            <a:endParaRPr lang="en-US">
              <a:solidFill>
                <a:prstClr val="white"/>
              </a:solidFill>
            </a:endParaRPr>
          </a:p>
        </p:txBody>
      </p:sp>
      <p:sp>
        <p:nvSpPr>
          <p:cNvPr id="6"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Times New Roman" pitchFamily="18" charset="0"/>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C81EE8E3-E3E5-4A8D-88A7-84DC71A8E115}" type="slidenum">
              <a:rPr lang="en-US">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0674636"/>
      </p:ext>
    </p:extLst>
  </p:cSld>
  <p:clrMapOvr>
    <a:masterClrMapping/>
  </p:clrMapOvr>
  <p:transition spd="slow">
    <p:fade thruBlk="1"/>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D01109FD-B5AB-42C3-A64F-14455F51A644}" type="datetime1">
              <a:rPr lang="en-US">
                <a:solidFill>
                  <a:prstClr val="white"/>
                </a:solidFill>
              </a:rPr>
              <a:pPr/>
              <a:t>11/6/2017</a:t>
            </a:fld>
            <a:endParaRPr lang="en-US">
              <a:solidFill>
                <a:prstClr val="white"/>
              </a:solidFill>
            </a:endParaRPr>
          </a:p>
        </p:txBody>
      </p:sp>
      <p:sp>
        <p:nvSpPr>
          <p:cNvPr id="6"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Times New Roman" pitchFamily="18" charset="0"/>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9B30F3E6-A8D4-401F-AACB-6C0430FDADC4}" type="slidenum">
              <a:rPr lang="en-US">
                <a:solidFill>
                  <a:prstClr val="white"/>
                </a:solidFill>
              </a:rPr>
              <a:pPr/>
              <a:t>‹#›</a:t>
            </a:fld>
            <a:endParaRPr lang="en-US">
              <a:solidFill>
                <a:prstClr val="white"/>
              </a:solidFill>
            </a:endParaRPr>
          </a:p>
        </p:txBody>
      </p:sp>
    </p:spTree>
    <p:extLst>
      <p:ext uri="{BB962C8B-B14F-4D97-AF65-F5344CB8AC3E}">
        <p14:creationId xmlns:p14="http://schemas.microsoft.com/office/powerpoint/2010/main" val="918268993"/>
      </p:ext>
    </p:extLst>
  </p:cSld>
  <p:clrMapOvr>
    <a:masterClrMapping/>
  </p:clrMapOvr>
  <p:transition spd="slow">
    <p:fade thruBlk="1"/>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E232B716-9F3C-464D-B988-6E8A686814A5}" type="datetime1">
              <a:rPr lang="en-US">
                <a:solidFill>
                  <a:prstClr val="white"/>
                </a:solidFill>
              </a:rPr>
              <a:pPr/>
              <a:t>11/6/2017</a:t>
            </a:fld>
            <a:endParaRPr lang="en-US">
              <a:solidFill>
                <a:prstClr val="white"/>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Times New Roman" pitchFamily="18" charset="0"/>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24D1DFD-F63E-43A9-A4EF-B8EA6361E00E}" type="slidenum">
              <a:rPr lang="en-US">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759550339"/>
      </p:ext>
    </p:extLst>
  </p:cSld>
  <p:clrMapOvr>
    <a:masterClrMapping/>
  </p:clrMapOvr>
  <p:transition spd="slow">
    <p:fade thruBlk="1"/>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C6661C5B-7306-4F22-9E49-27CCBFE10046}" type="datetime1">
              <a:rPr lang="en-US">
                <a:solidFill>
                  <a:prstClr val="white"/>
                </a:solidFill>
              </a:rPr>
              <a:pPr/>
              <a:t>11/6/2017</a:t>
            </a:fld>
            <a:endParaRPr lang="en-US">
              <a:solidFill>
                <a:prstClr val="white"/>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Times New Roman" pitchFamily="18" charset="0"/>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2F77444-9245-4ED1-A757-465FA303BF6D}" type="slidenum">
              <a:rPr lang="en-US">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203973660"/>
      </p:ext>
    </p:extLst>
  </p:cSld>
  <p:clrMapOvr>
    <a:masterClrMapping/>
  </p:clrMapOvr>
  <p:transition spd="slow">
    <p:fade thruBlk="1"/>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5334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62000" y="1981200"/>
            <a:ext cx="3810000" cy="3733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4400" y="1981200"/>
            <a:ext cx="3810000" cy="3733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7"/>
          <p:cNvSpPr>
            <a:spLocks noGrp="1" noChangeArrowheads="1"/>
          </p:cNvSpPr>
          <p:nvPr>
            <p:ph type="dt" sz="half" idx="10"/>
          </p:nvPr>
        </p:nvSpPr>
        <p:spPr>
          <a:xfrm>
            <a:off x="1173163" y="6265863"/>
            <a:ext cx="1905000" cy="457200"/>
          </a:xfrm>
          <a:prstGeom prst="rect">
            <a:avLst/>
          </a:prstGeom>
          <a:ln/>
        </p:spPr>
        <p:txBody>
          <a:bodyPr/>
          <a:lstStyle>
            <a:lvl1pPr>
              <a:defRPr/>
            </a:lvl1pPr>
          </a:lstStyle>
          <a:p>
            <a:pPr>
              <a:defRPr/>
            </a:pPr>
            <a:endParaRPr lang="en-US">
              <a:solidFill>
                <a:prstClr val="white"/>
              </a:solidFill>
            </a:endParaRPr>
          </a:p>
        </p:txBody>
      </p:sp>
      <p:sp>
        <p:nvSpPr>
          <p:cNvPr id="6" name="Rectangle 28"/>
          <p:cNvSpPr>
            <a:spLocks noGrp="1" noChangeArrowheads="1"/>
          </p:cNvSpPr>
          <p:nvPr>
            <p:ph type="ftr" sz="quarter" idx="11"/>
          </p:nvPr>
        </p:nvSpPr>
        <p:spPr>
          <a:xfrm>
            <a:off x="3581400" y="6248400"/>
            <a:ext cx="2895600" cy="457200"/>
          </a:xfrm>
          <a:prstGeom prst="rect">
            <a:avLst/>
          </a:prstGeom>
          <a:ln/>
        </p:spPr>
        <p:txBody>
          <a:bodyPr/>
          <a:lstStyle>
            <a:lvl1pPr>
              <a:defRPr/>
            </a:lvl1pPr>
          </a:lstStyle>
          <a:p>
            <a:pPr>
              <a:defRPr/>
            </a:pPr>
            <a:endParaRPr lang="en-US">
              <a:solidFill>
                <a:prstClr val="white"/>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E9EC7B9E-9DEF-4C31-827B-70759256F0F4}"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772946270"/>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62000" y="5334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762000" y="1981200"/>
            <a:ext cx="7772400" cy="3733800"/>
          </a:xfrm>
        </p:spPr>
        <p:txBody>
          <a:bodyPr/>
          <a:lstStyle/>
          <a:p>
            <a:pPr lvl="0"/>
            <a:endParaRPr lang="en-US" noProof="0" smtClean="0"/>
          </a:p>
        </p:txBody>
      </p:sp>
      <p:sp>
        <p:nvSpPr>
          <p:cNvPr id="4" name="Rectangle 27"/>
          <p:cNvSpPr>
            <a:spLocks noGrp="1" noChangeArrowheads="1"/>
          </p:cNvSpPr>
          <p:nvPr>
            <p:ph type="dt" sz="half" idx="10"/>
          </p:nvPr>
        </p:nvSpPr>
        <p:spPr>
          <a:xfrm>
            <a:off x="1173163" y="6265863"/>
            <a:ext cx="1905000" cy="457200"/>
          </a:xfrm>
          <a:prstGeom prst="rect">
            <a:avLst/>
          </a:prstGeom>
          <a:ln/>
        </p:spPr>
        <p:txBody>
          <a:bodyPr/>
          <a:lstStyle>
            <a:lvl1pPr>
              <a:defRPr/>
            </a:lvl1pPr>
          </a:lstStyle>
          <a:p>
            <a:pPr>
              <a:defRPr/>
            </a:pPr>
            <a:endParaRPr lang="en-US">
              <a:solidFill>
                <a:prstClr val="white"/>
              </a:solidFill>
            </a:endParaRPr>
          </a:p>
        </p:txBody>
      </p:sp>
      <p:sp>
        <p:nvSpPr>
          <p:cNvPr id="5" name="Rectangle 28"/>
          <p:cNvSpPr>
            <a:spLocks noGrp="1" noChangeArrowheads="1"/>
          </p:cNvSpPr>
          <p:nvPr>
            <p:ph type="ftr" sz="quarter" idx="11"/>
          </p:nvPr>
        </p:nvSpPr>
        <p:spPr>
          <a:xfrm>
            <a:off x="3581400" y="6248400"/>
            <a:ext cx="2895600" cy="457200"/>
          </a:xfrm>
          <a:prstGeom prst="rect">
            <a:avLst/>
          </a:prstGeom>
          <a:ln/>
        </p:spPr>
        <p:txBody>
          <a:bodyPr/>
          <a:lstStyle>
            <a:lvl1pPr>
              <a:defRPr/>
            </a:lvl1pPr>
          </a:lstStyle>
          <a:p>
            <a:pPr>
              <a:defRPr/>
            </a:pPr>
            <a:endParaRPr lang="en-US">
              <a:solidFill>
                <a:prstClr val="white"/>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12116AA8-1F49-4CE9-B1CC-1B376F84F85C}"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1253393801"/>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DHS_cis_VR.gif"/>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6096000"/>
            <a:ext cx="1689100" cy="506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533400" y="2130425"/>
            <a:ext cx="7924800" cy="1470025"/>
          </a:xfrm>
        </p:spPr>
        <p:txBody>
          <a:bodyPr/>
          <a:lstStyle>
            <a:lvl1pPr algn="l">
              <a:defRPr baseline="0"/>
            </a:lvl1pPr>
          </a:lstStyle>
          <a:p>
            <a:r>
              <a:rPr lang="en-US" smtClean="0"/>
              <a:t>Click to edit Master title style</a:t>
            </a:r>
            <a:endParaRPr lang="en-US" dirty="0"/>
          </a:p>
        </p:txBody>
      </p:sp>
      <p:sp>
        <p:nvSpPr>
          <p:cNvPr id="3" name="Subtitle 2"/>
          <p:cNvSpPr>
            <a:spLocks noGrp="1"/>
          </p:cNvSpPr>
          <p:nvPr>
            <p:ph type="subTitle" idx="1"/>
          </p:nvPr>
        </p:nvSpPr>
        <p:spPr>
          <a:xfrm>
            <a:off x="533400" y="3886200"/>
            <a:ext cx="7239000" cy="17526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5"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BFA83F90-75E2-419F-878B-D8A44FAF3716}" type="datetime1">
              <a:rPr lang="en-US" smtClean="0">
                <a:solidFill>
                  <a:prstClr val="white"/>
                </a:solidFill>
              </a:rPr>
              <a:pPr/>
              <a:t>11/6/2017</a:t>
            </a:fld>
            <a:endParaRPr lang="en-US">
              <a:solidFill>
                <a:prstClr val="white"/>
              </a:solidFill>
            </a:endParaRPr>
          </a:p>
        </p:txBody>
      </p:sp>
      <p:sp>
        <p:nvSpPr>
          <p:cNvPr id="6"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Times New Roman" pitchFamily="18" charset="0"/>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A944F1C2-A5B7-414B-86C1-EE57488B45BC}" type="slidenum">
              <a:rPr lang="en-US" smtClean="0">
                <a:solidFill>
                  <a:prstClr val="white"/>
                </a:solidFill>
              </a:rPr>
              <a:pPr/>
              <a:t>‹#›</a:t>
            </a:fld>
            <a:endParaRPr lang="en-US">
              <a:solidFill>
                <a:prstClr val="white"/>
              </a:solidFill>
            </a:endParaRPr>
          </a:p>
        </p:txBody>
      </p:sp>
      <p:pic>
        <p:nvPicPr>
          <p:cNvPr id="8" name="Picture 7" descr="DHS_cis_VR.gi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44500" y="5762625"/>
            <a:ext cx="2387600"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3555405"/>
      </p:ext>
    </p:extLst>
  </p:cSld>
  <p:clrMapOvr>
    <a:masterClrMapping/>
  </p:clrMapOvr>
  <p:transition spd="slow">
    <p:fade thruBlk="1"/>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401FF090-5B7A-4576-835A-A70B86876623}" type="datetime1">
              <a:rPr lang="en-US"/>
              <a:pPr/>
              <a:t>11/6/2017</a:t>
            </a:fld>
            <a:endParaRPr lang="en-US"/>
          </a:p>
        </p:txBody>
      </p:sp>
      <p:sp>
        <p:nvSpPr>
          <p:cNvPr id="3"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Times New Roman" pitchFamily="18" charset="0"/>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BE99C567-B41B-466E-B60A-E7A0EA8F8166}" type="slidenum">
              <a:rPr lang="en-US"/>
              <a:pPr/>
              <a:t>‹#›</a:t>
            </a:fld>
            <a:endParaRPr lang="en-US"/>
          </a:p>
        </p:txBody>
      </p:sp>
    </p:spTree>
    <p:extLst>
      <p:ext uri="{BB962C8B-B14F-4D97-AF65-F5344CB8AC3E}">
        <p14:creationId xmlns:p14="http://schemas.microsoft.com/office/powerpoint/2010/main" val="1180545297"/>
      </p:ext>
    </p:extLst>
  </p:cSld>
  <p:clrMapOvr>
    <a:masterClrMapping/>
  </p:clrMapOvr>
  <p:transition spd="slow">
    <p:fade thruBlk="1"/>
  </p:transition>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30CA9880-B43F-4B15-BF12-32E4B2C524DE}" type="datetime1">
              <a:rPr lang="en-US" smtClean="0">
                <a:solidFill>
                  <a:prstClr val="white"/>
                </a:solidFill>
              </a:rPr>
              <a:pPr/>
              <a:t>11/6/2017</a:t>
            </a:fld>
            <a:endParaRPr lang="en-US">
              <a:solidFill>
                <a:prstClr val="white"/>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Times New Roman" pitchFamily="18" charset="0"/>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D443138-E4D1-452C-BFE9-952D65C04970}"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677617465"/>
      </p:ext>
    </p:extLst>
  </p:cSld>
  <p:clrMapOvr>
    <a:masterClrMapping/>
  </p:clrMapOvr>
  <p:transition spd="slow">
    <p:fade thruBlk="1"/>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B4EB6DCD-0568-4323-9597-B92BF6285C4E}" type="datetime1">
              <a:rPr lang="en-US" smtClean="0">
                <a:solidFill>
                  <a:prstClr val="white"/>
                </a:solidFill>
              </a:rPr>
              <a:pPr/>
              <a:t>11/6/2017</a:t>
            </a:fld>
            <a:endParaRPr lang="en-US">
              <a:solidFill>
                <a:prstClr val="white"/>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Times New Roman" pitchFamily="18" charset="0"/>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757487F-9C7B-496D-8CB7-2C08F239E3A6}"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827906105"/>
      </p:ext>
    </p:extLst>
  </p:cSld>
  <p:clrMapOvr>
    <a:masterClrMapping/>
  </p:clrMapOvr>
  <p:transition spd="slow">
    <p:fade thruBlk="1"/>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49924995-D110-4D3E-BCB3-DD811108F999}" type="datetime1">
              <a:rPr lang="en-US" smtClean="0">
                <a:solidFill>
                  <a:prstClr val="white"/>
                </a:solidFill>
              </a:rPr>
              <a:pPr/>
              <a:t>11/6/2017</a:t>
            </a:fld>
            <a:endParaRPr lang="en-US">
              <a:solidFill>
                <a:prstClr val="white"/>
              </a:solidFill>
            </a:endParaRPr>
          </a:p>
        </p:txBody>
      </p:sp>
      <p:sp>
        <p:nvSpPr>
          <p:cNvPr id="8"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Times New Roman" pitchFamily="18" charset="0"/>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18F67B7F-BC03-4622-A116-289BAF8D818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252622650"/>
      </p:ext>
    </p:extLst>
  </p:cSld>
  <p:clrMapOvr>
    <a:masterClrMapping/>
  </p:clrMapOvr>
  <p:transition spd="slow">
    <p:fade thruBlk="1"/>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C509234D-28E1-4E41-A551-DD2D88864E52}" type="datetime1">
              <a:rPr lang="en-US" smtClean="0">
                <a:solidFill>
                  <a:prstClr val="white"/>
                </a:solidFill>
              </a:rPr>
              <a:pPr/>
              <a:t>11/6/2017</a:t>
            </a:fld>
            <a:endParaRPr lang="en-US">
              <a:solidFill>
                <a:prstClr val="white"/>
              </a:solidFill>
            </a:endParaRPr>
          </a:p>
        </p:txBody>
      </p:sp>
      <p:sp>
        <p:nvSpPr>
          <p:cNvPr id="4"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Times New Roman" pitchFamily="18" charset="0"/>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36EB6B72-EA22-4DE8-B206-02CD84D2982B}"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702276560"/>
      </p:ext>
    </p:extLst>
  </p:cSld>
  <p:clrMapOvr>
    <a:masterClrMapping/>
  </p:clrMapOvr>
  <p:transition spd="slow">
    <p:fade thruBlk="1"/>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304" y="6248399"/>
            <a:ext cx="1689100" cy="50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6348562"/>
      </p:ext>
    </p:extLst>
  </p:cSld>
  <p:clrMapOvr>
    <a:masterClrMapping/>
  </p:clrMapOvr>
  <p:transition spd="slow">
    <p:fade thruBlk="1"/>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5B2C18FF-B054-44E3-AEEF-5FAD16A1D811}" type="datetime1">
              <a:rPr lang="en-US" smtClean="0">
                <a:solidFill>
                  <a:prstClr val="white"/>
                </a:solidFill>
              </a:rPr>
              <a:pPr/>
              <a:t>11/6/2017</a:t>
            </a:fld>
            <a:endParaRPr lang="en-US">
              <a:solidFill>
                <a:prstClr val="white"/>
              </a:solidFill>
            </a:endParaRPr>
          </a:p>
        </p:txBody>
      </p:sp>
      <p:sp>
        <p:nvSpPr>
          <p:cNvPr id="6"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Times New Roman" pitchFamily="18" charset="0"/>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C81EE8E3-E3E5-4A8D-88A7-84DC71A8E115}"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285217635"/>
      </p:ext>
    </p:extLst>
  </p:cSld>
  <p:clrMapOvr>
    <a:masterClrMapping/>
  </p:clrMapOvr>
  <p:transition spd="slow">
    <p:fade thruBlk="1"/>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D01109FD-B5AB-42C3-A64F-14455F51A644}" type="datetime1">
              <a:rPr lang="en-US" smtClean="0">
                <a:solidFill>
                  <a:prstClr val="white"/>
                </a:solidFill>
              </a:rPr>
              <a:pPr/>
              <a:t>11/6/2017</a:t>
            </a:fld>
            <a:endParaRPr lang="en-US">
              <a:solidFill>
                <a:prstClr val="white"/>
              </a:solidFill>
            </a:endParaRPr>
          </a:p>
        </p:txBody>
      </p:sp>
      <p:sp>
        <p:nvSpPr>
          <p:cNvPr id="6"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Times New Roman" pitchFamily="18" charset="0"/>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9B30F3E6-A8D4-401F-AACB-6C0430FDADC4}"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225869457"/>
      </p:ext>
    </p:extLst>
  </p:cSld>
  <p:clrMapOvr>
    <a:masterClrMapping/>
  </p:clrMapOvr>
  <p:transition spd="slow">
    <p:fade thruBlk="1"/>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E232B716-9F3C-464D-B988-6E8A686814A5}" type="datetime1">
              <a:rPr lang="en-US" smtClean="0">
                <a:solidFill>
                  <a:prstClr val="white"/>
                </a:solidFill>
              </a:rPr>
              <a:pPr/>
              <a:t>11/6/2017</a:t>
            </a:fld>
            <a:endParaRPr lang="en-US">
              <a:solidFill>
                <a:prstClr val="white"/>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Times New Roman" pitchFamily="18" charset="0"/>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24D1DFD-F63E-43A9-A4EF-B8EA6361E00E}"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840655539"/>
      </p:ext>
    </p:extLst>
  </p:cSld>
  <p:clrMapOvr>
    <a:masterClrMapping/>
  </p:clrMapOvr>
  <p:transition spd="slow">
    <p:fade thruBlk="1"/>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C6661C5B-7306-4F22-9E49-27CCBFE10046}" type="datetime1">
              <a:rPr lang="en-US" smtClean="0">
                <a:solidFill>
                  <a:prstClr val="white"/>
                </a:solidFill>
              </a:rPr>
              <a:pPr/>
              <a:t>11/6/2017</a:t>
            </a:fld>
            <a:endParaRPr lang="en-US">
              <a:solidFill>
                <a:prstClr val="white"/>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Times New Roman" pitchFamily="18" charset="0"/>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2F77444-9245-4ED1-A757-465FA303BF6D}"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584804808"/>
      </p:ext>
    </p:extLst>
  </p:cSld>
  <p:clrMapOvr>
    <a:masterClrMapping/>
  </p:clrMapOvr>
  <p:transition spd="slow">
    <p:fade thruBlk="1"/>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DHS_cis_VR.gif"/>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6096000"/>
            <a:ext cx="1689100" cy="506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533400" y="2130425"/>
            <a:ext cx="7924800" cy="1470025"/>
          </a:xfrm>
        </p:spPr>
        <p:txBody>
          <a:bodyPr/>
          <a:lstStyle>
            <a:lvl1pPr algn="l">
              <a:defRPr baseline="0"/>
            </a:lvl1pPr>
          </a:lstStyle>
          <a:p>
            <a:r>
              <a:rPr lang="en-US" smtClean="0"/>
              <a:t>Click to edit Master title style</a:t>
            </a:r>
            <a:endParaRPr lang="en-US" dirty="0"/>
          </a:p>
        </p:txBody>
      </p:sp>
      <p:sp>
        <p:nvSpPr>
          <p:cNvPr id="3" name="Subtitle 2"/>
          <p:cNvSpPr>
            <a:spLocks noGrp="1"/>
          </p:cNvSpPr>
          <p:nvPr>
            <p:ph type="subTitle" idx="1"/>
          </p:nvPr>
        </p:nvSpPr>
        <p:spPr>
          <a:xfrm>
            <a:off x="533400" y="3886200"/>
            <a:ext cx="7239000" cy="17526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5"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BFA83F90-75E2-419F-878B-D8A44FAF3716}" type="datetime1">
              <a:rPr lang="en-US" smtClean="0">
                <a:solidFill>
                  <a:prstClr val="white"/>
                </a:solidFill>
              </a:rPr>
              <a:pPr/>
              <a:t>11/6/2017</a:t>
            </a:fld>
            <a:endParaRPr lang="en-US">
              <a:solidFill>
                <a:prstClr val="white"/>
              </a:solidFill>
            </a:endParaRPr>
          </a:p>
        </p:txBody>
      </p:sp>
      <p:sp>
        <p:nvSpPr>
          <p:cNvPr id="6"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Times New Roman" pitchFamily="18" charset="0"/>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A944F1C2-A5B7-414B-86C1-EE57488B45BC}" type="slidenum">
              <a:rPr lang="en-US" smtClean="0">
                <a:solidFill>
                  <a:prstClr val="white"/>
                </a:solidFill>
              </a:rPr>
              <a:pPr/>
              <a:t>‹#›</a:t>
            </a:fld>
            <a:endParaRPr lang="en-US">
              <a:solidFill>
                <a:prstClr val="white"/>
              </a:solidFill>
            </a:endParaRPr>
          </a:p>
        </p:txBody>
      </p:sp>
      <p:pic>
        <p:nvPicPr>
          <p:cNvPr id="8" name="Picture 7" descr="DHS_cis_VR.gi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44500" y="5762625"/>
            <a:ext cx="2387600"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0325657"/>
      </p:ext>
    </p:extLst>
  </p:cSld>
  <p:clrMapOvr>
    <a:masterClrMapping/>
  </p:clrMapOvr>
  <p:transition spd="slow">
    <p:fade thruBlk="1"/>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5B2C18FF-B054-44E3-AEEF-5FAD16A1D811}" type="datetime1">
              <a:rPr lang="en-US"/>
              <a:pPr/>
              <a:t>11/6/2017</a:t>
            </a:fld>
            <a:endParaRPr lang="en-US"/>
          </a:p>
        </p:txBody>
      </p:sp>
      <p:sp>
        <p:nvSpPr>
          <p:cNvPr id="6"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Times New Roman" pitchFamily="18" charset="0"/>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C81EE8E3-E3E5-4A8D-88A7-84DC71A8E115}" type="slidenum">
              <a:rPr lang="en-US"/>
              <a:pPr/>
              <a:t>‹#›</a:t>
            </a:fld>
            <a:endParaRPr lang="en-US"/>
          </a:p>
        </p:txBody>
      </p:sp>
    </p:spTree>
    <p:extLst>
      <p:ext uri="{BB962C8B-B14F-4D97-AF65-F5344CB8AC3E}">
        <p14:creationId xmlns:p14="http://schemas.microsoft.com/office/powerpoint/2010/main" val="2516019362"/>
      </p:ext>
    </p:extLst>
  </p:cSld>
  <p:clrMapOvr>
    <a:masterClrMapping/>
  </p:clrMapOvr>
  <p:transition spd="slow">
    <p:fade thruBlk="1"/>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30CA9880-B43F-4B15-BF12-32E4B2C524DE}" type="datetime1">
              <a:rPr lang="en-US" smtClean="0">
                <a:solidFill>
                  <a:prstClr val="white"/>
                </a:solidFill>
              </a:rPr>
              <a:pPr/>
              <a:t>11/6/2017</a:t>
            </a:fld>
            <a:endParaRPr lang="en-US">
              <a:solidFill>
                <a:prstClr val="white"/>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Times New Roman" pitchFamily="18" charset="0"/>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D443138-E4D1-452C-BFE9-952D65C04970}"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463230473"/>
      </p:ext>
    </p:extLst>
  </p:cSld>
  <p:clrMapOvr>
    <a:masterClrMapping/>
  </p:clrMapOvr>
  <p:transition spd="slow">
    <p:fade thruBlk="1"/>
  </p:transition>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B4EB6DCD-0568-4323-9597-B92BF6285C4E}" type="datetime1">
              <a:rPr lang="en-US" smtClean="0">
                <a:solidFill>
                  <a:prstClr val="white"/>
                </a:solidFill>
              </a:rPr>
              <a:pPr/>
              <a:t>11/6/2017</a:t>
            </a:fld>
            <a:endParaRPr lang="en-US">
              <a:solidFill>
                <a:prstClr val="white"/>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Times New Roman" pitchFamily="18" charset="0"/>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757487F-9C7B-496D-8CB7-2C08F239E3A6}"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975600699"/>
      </p:ext>
    </p:extLst>
  </p:cSld>
  <p:clrMapOvr>
    <a:masterClrMapping/>
  </p:clrMapOvr>
  <p:transition spd="slow">
    <p:fade thruBlk="1"/>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49924995-D110-4D3E-BCB3-DD811108F999}" type="datetime1">
              <a:rPr lang="en-US" smtClean="0">
                <a:solidFill>
                  <a:prstClr val="white"/>
                </a:solidFill>
              </a:rPr>
              <a:pPr/>
              <a:t>11/6/2017</a:t>
            </a:fld>
            <a:endParaRPr lang="en-US">
              <a:solidFill>
                <a:prstClr val="white"/>
              </a:solidFill>
            </a:endParaRPr>
          </a:p>
        </p:txBody>
      </p:sp>
      <p:sp>
        <p:nvSpPr>
          <p:cNvPr id="8"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Times New Roman" pitchFamily="18" charset="0"/>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18F67B7F-BC03-4622-A116-289BAF8D818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778768829"/>
      </p:ext>
    </p:extLst>
  </p:cSld>
  <p:clrMapOvr>
    <a:masterClrMapping/>
  </p:clrMapOvr>
  <p:transition spd="slow">
    <p:fade thruBlk="1"/>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C509234D-28E1-4E41-A551-DD2D88864E52}" type="datetime1">
              <a:rPr lang="en-US" smtClean="0">
                <a:solidFill>
                  <a:prstClr val="white"/>
                </a:solidFill>
              </a:rPr>
              <a:pPr/>
              <a:t>11/6/2017</a:t>
            </a:fld>
            <a:endParaRPr lang="en-US">
              <a:solidFill>
                <a:prstClr val="white"/>
              </a:solidFill>
            </a:endParaRPr>
          </a:p>
        </p:txBody>
      </p:sp>
      <p:sp>
        <p:nvSpPr>
          <p:cNvPr id="4"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Times New Roman" pitchFamily="18" charset="0"/>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36EB6B72-EA22-4DE8-B206-02CD84D2982B}"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778735839"/>
      </p:ext>
    </p:extLst>
  </p:cSld>
  <p:clrMapOvr>
    <a:masterClrMapping/>
  </p:clrMapOvr>
  <p:transition spd="slow">
    <p:fade thruBlk="1"/>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304" y="6248399"/>
            <a:ext cx="1689100" cy="50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697953"/>
      </p:ext>
    </p:extLst>
  </p:cSld>
  <p:clrMapOvr>
    <a:masterClrMapping/>
  </p:clrMapOvr>
  <p:transition spd="slow">
    <p:fade thruBlk="1"/>
  </p:transition>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5B2C18FF-B054-44E3-AEEF-5FAD16A1D811}" type="datetime1">
              <a:rPr lang="en-US" smtClean="0">
                <a:solidFill>
                  <a:prstClr val="white"/>
                </a:solidFill>
              </a:rPr>
              <a:pPr/>
              <a:t>11/6/2017</a:t>
            </a:fld>
            <a:endParaRPr lang="en-US">
              <a:solidFill>
                <a:prstClr val="white"/>
              </a:solidFill>
            </a:endParaRPr>
          </a:p>
        </p:txBody>
      </p:sp>
      <p:sp>
        <p:nvSpPr>
          <p:cNvPr id="6"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Times New Roman" pitchFamily="18" charset="0"/>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C81EE8E3-E3E5-4A8D-88A7-84DC71A8E115}"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623671191"/>
      </p:ext>
    </p:extLst>
  </p:cSld>
  <p:clrMapOvr>
    <a:masterClrMapping/>
  </p:clrMapOvr>
  <p:transition spd="slow">
    <p:fade thruBlk="1"/>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D01109FD-B5AB-42C3-A64F-14455F51A644}" type="datetime1">
              <a:rPr lang="en-US" smtClean="0">
                <a:solidFill>
                  <a:prstClr val="white"/>
                </a:solidFill>
              </a:rPr>
              <a:pPr/>
              <a:t>11/6/2017</a:t>
            </a:fld>
            <a:endParaRPr lang="en-US">
              <a:solidFill>
                <a:prstClr val="white"/>
              </a:solidFill>
            </a:endParaRPr>
          </a:p>
        </p:txBody>
      </p:sp>
      <p:sp>
        <p:nvSpPr>
          <p:cNvPr id="6"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Times New Roman" pitchFamily="18" charset="0"/>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9B30F3E6-A8D4-401F-AACB-6C0430FDADC4}"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981156900"/>
      </p:ext>
    </p:extLst>
  </p:cSld>
  <p:clrMapOvr>
    <a:masterClrMapping/>
  </p:clrMapOvr>
  <p:transition spd="slow">
    <p:fade thruBlk="1"/>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E232B716-9F3C-464D-B988-6E8A686814A5}" type="datetime1">
              <a:rPr lang="en-US" smtClean="0">
                <a:solidFill>
                  <a:prstClr val="white"/>
                </a:solidFill>
              </a:rPr>
              <a:pPr/>
              <a:t>11/6/2017</a:t>
            </a:fld>
            <a:endParaRPr lang="en-US">
              <a:solidFill>
                <a:prstClr val="white"/>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Times New Roman" pitchFamily="18" charset="0"/>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24D1DFD-F63E-43A9-A4EF-B8EA6361E00E}"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415406478"/>
      </p:ext>
    </p:extLst>
  </p:cSld>
  <p:clrMapOvr>
    <a:masterClrMapping/>
  </p:clrMapOvr>
  <p:transition spd="slow">
    <p:fade thruBlk="1"/>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C6661C5B-7306-4F22-9E49-27CCBFE10046}" type="datetime1">
              <a:rPr lang="en-US" smtClean="0">
                <a:solidFill>
                  <a:prstClr val="white"/>
                </a:solidFill>
              </a:rPr>
              <a:pPr/>
              <a:t>11/6/2017</a:t>
            </a:fld>
            <a:endParaRPr lang="en-US">
              <a:solidFill>
                <a:prstClr val="white"/>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Times New Roman" pitchFamily="18" charset="0"/>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2F77444-9245-4ED1-A757-465FA303BF6D}"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816365432"/>
      </p:ext>
    </p:extLst>
  </p:cSld>
  <p:clrMapOvr>
    <a:masterClrMapping/>
  </p:clrMapOvr>
  <p:transition spd="slow">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D01109FD-B5AB-42C3-A64F-14455F51A644}" type="datetime1">
              <a:rPr lang="en-US"/>
              <a:pPr/>
              <a:t>11/6/2017</a:t>
            </a:fld>
            <a:endParaRPr lang="en-US"/>
          </a:p>
        </p:txBody>
      </p:sp>
      <p:sp>
        <p:nvSpPr>
          <p:cNvPr id="6"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Times New Roman" pitchFamily="18" charset="0"/>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9B30F3E6-A8D4-401F-AACB-6C0430FDADC4}" type="slidenum">
              <a:rPr lang="en-US"/>
              <a:pPr/>
              <a:t>‹#›</a:t>
            </a:fld>
            <a:endParaRPr lang="en-US"/>
          </a:p>
        </p:txBody>
      </p:sp>
    </p:spTree>
    <p:extLst>
      <p:ext uri="{BB962C8B-B14F-4D97-AF65-F5344CB8AC3E}">
        <p14:creationId xmlns:p14="http://schemas.microsoft.com/office/powerpoint/2010/main" val="1249209631"/>
      </p:ext>
    </p:extLst>
  </p:cSld>
  <p:clrMapOvr>
    <a:masterClrMapping/>
  </p:clrMapOvr>
  <p:transition spd="slow">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E232B716-9F3C-464D-B988-6E8A686814A5}" type="datetime1">
              <a:rPr lang="en-US"/>
              <a:pPr/>
              <a:t>11/6/2017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Times New Roman" pitchFamily="18" charset="0"/>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24D1DFD-F63E-43A9-A4EF-B8EA6361E00E}" type="slidenum">
              <a:rPr lang="en-US"/>
              <a:pPr/>
              <a:t>‹#›</a:t>
            </a:fld>
            <a:endParaRPr lang="en-US"/>
          </a:p>
        </p:txBody>
      </p:sp>
    </p:spTree>
    <p:extLst>
      <p:ext uri="{BB962C8B-B14F-4D97-AF65-F5344CB8AC3E}">
        <p14:creationId xmlns:p14="http://schemas.microsoft.com/office/powerpoint/2010/main" val="1086307629"/>
      </p:ext>
    </p:extLst>
  </p:cSld>
  <p:clrMapOvr>
    <a:masterClrMapping/>
  </p:clrMapOvr>
  <p:transition spd="slow">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4.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5.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6.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image" Target="../media/image1.png"/><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theme" Target="../theme/theme7.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image" Target="../media/image1.png"/><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theme" Target="../theme/theme8.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33400" y="274638"/>
            <a:ext cx="8153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533400" y="1600200"/>
            <a:ext cx="8153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latin typeface="Times New Roman" pitchFamily="18" charset="0"/>
              </a:defRPr>
            </a:lvl1pPr>
          </a:lstStyle>
          <a:p>
            <a:fld id="{B4422543-CEF8-4C3A-BCEE-1BA40340BA2C}" type="slidenum">
              <a:rPr lang="en-US"/>
              <a:pPr/>
              <a:t>‹#›</a:t>
            </a:fld>
            <a:endParaRPr lang="en-US"/>
          </a:p>
        </p:txBody>
      </p:sp>
      <p:pic>
        <p:nvPicPr>
          <p:cNvPr id="1029" name="Picture 7" descr="DHS_cis_VR.gif"/>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33400" y="5638800"/>
            <a:ext cx="2590800" cy="77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1" tx1="lt1" bg2="dk2" tx2="lt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33" r:id="rId11"/>
  </p:sldLayoutIdLst>
  <p:transition spd="slow">
    <p:fade thruBlk="1"/>
  </p:transition>
  <p:hf sldNum="0" hdr="0" ftr="0" dt="0"/>
  <p:txStyles>
    <p:titleStyle>
      <a:lvl1pPr algn="l" defTabSz="457200" rtl="0" eaLnBrk="0" fontAlgn="base" hangingPunct="0">
        <a:spcBef>
          <a:spcPct val="0"/>
        </a:spcBef>
        <a:spcAft>
          <a:spcPct val="0"/>
        </a:spcAft>
        <a:defRPr sz="4400" kern="1200">
          <a:solidFill>
            <a:schemeClr val="tx1"/>
          </a:solidFill>
          <a:latin typeface="25 Helvetica UltraLight"/>
          <a:ea typeface="MS PGothic" pitchFamily="34" charset="-128"/>
          <a:cs typeface="25 Helvetica UltraLight"/>
        </a:defRPr>
      </a:lvl1pPr>
      <a:lvl2pPr algn="l" defTabSz="457200" rtl="0" eaLnBrk="0" fontAlgn="base" hangingPunct="0">
        <a:spcBef>
          <a:spcPct val="0"/>
        </a:spcBef>
        <a:spcAft>
          <a:spcPct val="0"/>
        </a:spcAft>
        <a:defRPr sz="4400">
          <a:solidFill>
            <a:schemeClr val="tx1"/>
          </a:solidFill>
          <a:latin typeface="25 Helvetica UltraLight" pitchFamily="-106" charset="0"/>
          <a:ea typeface="MS PGothic" pitchFamily="34" charset="-128"/>
        </a:defRPr>
      </a:lvl2pPr>
      <a:lvl3pPr algn="l" defTabSz="457200" rtl="0" eaLnBrk="0" fontAlgn="base" hangingPunct="0">
        <a:spcBef>
          <a:spcPct val="0"/>
        </a:spcBef>
        <a:spcAft>
          <a:spcPct val="0"/>
        </a:spcAft>
        <a:defRPr sz="4400">
          <a:solidFill>
            <a:schemeClr val="tx1"/>
          </a:solidFill>
          <a:latin typeface="25 Helvetica UltraLight" pitchFamily="-106" charset="0"/>
          <a:ea typeface="MS PGothic" pitchFamily="34" charset="-128"/>
        </a:defRPr>
      </a:lvl3pPr>
      <a:lvl4pPr algn="l" defTabSz="457200" rtl="0" eaLnBrk="0" fontAlgn="base" hangingPunct="0">
        <a:spcBef>
          <a:spcPct val="0"/>
        </a:spcBef>
        <a:spcAft>
          <a:spcPct val="0"/>
        </a:spcAft>
        <a:defRPr sz="4400">
          <a:solidFill>
            <a:schemeClr val="tx1"/>
          </a:solidFill>
          <a:latin typeface="25 Helvetica UltraLight" pitchFamily="-106" charset="0"/>
          <a:ea typeface="MS PGothic" pitchFamily="34" charset="-128"/>
        </a:defRPr>
      </a:lvl4pPr>
      <a:lvl5pPr algn="l" defTabSz="457200" rtl="0" eaLnBrk="0" fontAlgn="base" hangingPunct="0">
        <a:spcBef>
          <a:spcPct val="0"/>
        </a:spcBef>
        <a:spcAft>
          <a:spcPct val="0"/>
        </a:spcAft>
        <a:defRPr sz="4400">
          <a:solidFill>
            <a:schemeClr val="tx1"/>
          </a:solidFill>
          <a:latin typeface="25 Helvetica UltraLight" pitchFamily="-106" charset="0"/>
          <a:ea typeface="MS PGothic" pitchFamily="34" charset="-128"/>
        </a:defRPr>
      </a:lvl5pPr>
      <a:lvl6pPr marL="457200" algn="l" defTabSz="457200" rtl="0" fontAlgn="base">
        <a:spcBef>
          <a:spcPct val="0"/>
        </a:spcBef>
        <a:spcAft>
          <a:spcPct val="0"/>
        </a:spcAft>
        <a:defRPr sz="4400">
          <a:solidFill>
            <a:schemeClr val="tx1"/>
          </a:solidFill>
          <a:latin typeface="25 Helvetica UltraLight" pitchFamily="-106" charset="0"/>
          <a:ea typeface="ＭＳ Ｐゴシック" pitchFamily="-106" charset="-128"/>
        </a:defRPr>
      </a:lvl6pPr>
      <a:lvl7pPr marL="914400" algn="l" defTabSz="457200" rtl="0" fontAlgn="base">
        <a:spcBef>
          <a:spcPct val="0"/>
        </a:spcBef>
        <a:spcAft>
          <a:spcPct val="0"/>
        </a:spcAft>
        <a:defRPr sz="4400">
          <a:solidFill>
            <a:schemeClr val="tx1"/>
          </a:solidFill>
          <a:latin typeface="25 Helvetica UltraLight" pitchFamily="-106" charset="0"/>
          <a:ea typeface="ＭＳ Ｐゴシック" pitchFamily="-106" charset="-128"/>
        </a:defRPr>
      </a:lvl7pPr>
      <a:lvl8pPr marL="1371600" algn="l" defTabSz="457200" rtl="0" fontAlgn="base">
        <a:spcBef>
          <a:spcPct val="0"/>
        </a:spcBef>
        <a:spcAft>
          <a:spcPct val="0"/>
        </a:spcAft>
        <a:defRPr sz="4400">
          <a:solidFill>
            <a:schemeClr val="tx1"/>
          </a:solidFill>
          <a:latin typeface="25 Helvetica UltraLight" pitchFamily="-106" charset="0"/>
          <a:ea typeface="ＭＳ Ｐゴシック" pitchFamily="-106" charset="-128"/>
        </a:defRPr>
      </a:lvl8pPr>
      <a:lvl9pPr marL="1828800" algn="l" defTabSz="457200" rtl="0" fontAlgn="base">
        <a:spcBef>
          <a:spcPct val="0"/>
        </a:spcBef>
        <a:spcAft>
          <a:spcPct val="0"/>
        </a:spcAft>
        <a:defRPr sz="4400">
          <a:solidFill>
            <a:schemeClr val="tx1"/>
          </a:solidFill>
          <a:latin typeface="25 Helvetica UltraLight" pitchFamily="-106" charset="0"/>
          <a:ea typeface="ＭＳ Ｐゴシック" pitchFamily="-106"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pitchFamily="-106"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3">
        <a:schemeClr val="bg2"/>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33400" y="274638"/>
            <a:ext cx="8153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533400" y="1600200"/>
            <a:ext cx="8153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latin typeface="Times New Roman" pitchFamily="18" charset="0"/>
              </a:defRPr>
            </a:lvl1pPr>
          </a:lstStyle>
          <a:p>
            <a:fld id="{B4422543-CEF8-4C3A-BCEE-1BA40340BA2C}" type="slidenum">
              <a:rPr lang="en-US" smtClean="0"/>
              <a:pPr/>
              <a:t>‹#›</a:t>
            </a:fld>
            <a:endParaRPr lang="en-US"/>
          </a:p>
        </p:txBody>
      </p:sp>
      <p:pic>
        <p:nvPicPr>
          <p:cNvPr id="1029" name="Picture 7" descr="DHS_cis_VR.gif"/>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33400" y="5638800"/>
            <a:ext cx="2590800" cy="77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DHS_cis_VR.gif"/>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533400" y="5638800"/>
            <a:ext cx="2590800" cy="77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2000660"/>
      </p:ext>
    </p:extLst>
  </p:cSld>
  <p:clrMap bg1="dk1" tx1="lt1" bg2="dk2" tx2="lt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Lst>
  <p:transition spd="slow">
    <p:fade thruBlk="1"/>
  </p:transition>
  <p:hf sldNum="0" hdr="0" ftr="0" dt="0"/>
  <p:txStyles>
    <p:titleStyle>
      <a:lvl1pPr algn="l" defTabSz="457200" rtl="0" eaLnBrk="1" fontAlgn="base" hangingPunct="1">
        <a:spcBef>
          <a:spcPct val="0"/>
        </a:spcBef>
        <a:spcAft>
          <a:spcPct val="0"/>
        </a:spcAft>
        <a:defRPr sz="4400" kern="1200">
          <a:solidFill>
            <a:schemeClr val="tx1"/>
          </a:solidFill>
          <a:latin typeface="25 Helvetica UltraLight"/>
          <a:ea typeface="MS PGothic" pitchFamily="34" charset="-128"/>
          <a:cs typeface="25 Helvetica UltraLight"/>
        </a:defRPr>
      </a:lvl1pPr>
      <a:lvl2pPr algn="l" defTabSz="457200" rtl="0" eaLnBrk="1" fontAlgn="base" hangingPunct="1">
        <a:spcBef>
          <a:spcPct val="0"/>
        </a:spcBef>
        <a:spcAft>
          <a:spcPct val="0"/>
        </a:spcAft>
        <a:defRPr sz="4400">
          <a:solidFill>
            <a:schemeClr val="tx1"/>
          </a:solidFill>
          <a:latin typeface="25 Helvetica UltraLight" pitchFamily="-106" charset="0"/>
          <a:ea typeface="MS PGothic" pitchFamily="34" charset="-128"/>
        </a:defRPr>
      </a:lvl2pPr>
      <a:lvl3pPr algn="l" defTabSz="457200" rtl="0" eaLnBrk="1" fontAlgn="base" hangingPunct="1">
        <a:spcBef>
          <a:spcPct val="0"/>
        </a:spcBef>
        <a:spcAft>
          <a:spcPct val="0"/>
        </a:spcAft>
        <a:defRPr sz="4400">
          <a:solidFill>
            <a:schemeClr val="tx1"/>
          </a:solidFill>
          <a:latin typeface="25 Helvetica UltraLight" pitchFamily="-106" charset="0"/>
          <a:ea typeface="MS PGothic" pitchFamily="34" charset="-128"/>
        </a:defRPr>
      </a:lvl3pPr>
      <a:lvl4pPr algn="l" defTabSz="457200" rtl="0" eaLnBrk="1" fontAlgn="base" hangingPunct="1">
        <a:spcBef>
          <a:spcPct val="0"/>
        </a:spcBef>
        <a:spcAft>
          <a:spcPct val="0"/>
        </a:spcAft>
        <a:defRPr sz="4400">
          <a:solidFill>
            <a:schemeClr val="tx1"/>
          </a:solidFill>
          <a:latin typeface="25 Helvetica UltraLight" pitchFamily="-106" charset="0"/>
          <a:ea typeface="MS PGothic" pitchFamily="34" charset="-128"/>
        </a:defRPr>
      </a:lvl4pPr>
      <a:lvl5pPr algn="l" defTabSz="457200" rtl="0" eaLnBrk="1" fontAlgn="base" hangingPunct="1">
        <a:spcBef>
          <a:spcPct val="0"/>
        </a:spcBef>
        <a:spcAft>
          <a:spcPct val="0"/>
        </a:spcAft>
        <a:defRPr sz="4400">
          <a:solidFill>
            <a:schemeClr val="tx1"/>
          </a:solidFill>
          <a:latin typeface="25 Helvetica UltraLight" pitchFamily="-106" charset="0"/>
          <a:ea typeface="MS PGothic" pitchFamily="34" charset="-128"/>
        </a:defRPr>
      </a:lvl5pPr>
      <a:lvl6pPr marL="457200" algn="l" defTabSz="457200" rtl="0" eaLnBrk="1" fontAlgn="base" hangingPunct="1">
        <a:spcBef>
          <a:spcPct val="0"/>
        </a:spcBef>
        <a:spcAft>
          <a:spcPct val="0"/>
        </a:spcAft>
        <a:defRPr sz="4400">
          <a:solidFill>
            <a:schemeClr val="tx1"/>
          </a:solidFill>
          <a:latin typeface="25 Helvetica UltraLight" pitchFamily="-106" charset="0"/>
          <a:ea typeface="ＭＳ Ｐゴシック" pitchFamily="-106" charset="-128"/>
        </a:defRPr>
      </a:lvl6pPr>
      <a:lvl7pPr marL="914400" algn="l" defTabSz="457200" rtl="0" eaLnBrk="1" fontAlgn="base" hangingPunct="1">
        <a:spcBef>
          <a:spcPct val="0"/>
        </a:spcBef>
        <a:spcAft>
          <a:spcPct val="0"/>
        </a:spcAft>
        <a:defRPr sz="4400">
          <a:solidFill>
            <a:schemeClr val="tx1"/>
          </a:solidFill>
          <a:latin typeface="25 Helvetica UltraLight" pitchFamily="-106" charset="0"/>
          <a:ea typeface="ＭＳ Ｐゴシック" pitchFamily="-106" charset="-128"/>
        </a:defRPr>
      </a:lvl7pPr>
      <a:lvl8pPr marL="1371600" algn="l" defTabSz="457200" rtl="0" eaLnBrk="1" fontAlgn="base" hangingPunct="1">
        <a:spcBef>
          <a:spcPct val="0"/>
        </a:spcBef>
        <a:spcAft>
          <a:spcPct val="0"/>
        </a:spcAft>
        <a:defRPr sz="4400">
          <a:solidFill>
            <a:schemeClr val="tx1"/>
          </a:solidFill>
          <a:latin typeface="25 Helvetica UltraLight" pitchFamily="-106" charset="0"/>
          <a:ea typeface="ＭＳ Ｐゴシック" pitchFamily="-106" charset="-128"/>
        </a:defRPr>
      </a:lvl8pPr>
      <a:lvl9pPr marL="1828800" algn="l" defTabSz="457200" rtl="0" eaLnBrk="1" fontAlgn="base" hangingPunct="1">
        <a:spcBef>
          <a:spcPct val="0"/>
        </a:spcBef>
        <a:spcAft>
          <a:spcPct val="0"/>
        </a:spcAft>
        <a:defRPr sz="4400">
          <a:solidFill>
            <a:schemeClr val="tx1"/>
          </a:solidFill>
          <a:latin typeface="25 Helvetica UltraLight" pitchFamily="-106" charset="0"/>
          <a:ea typeface="ＭＳ Ｐゴシック" pitchFamily="-106"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MS PGothic" pitchFamily="34" charset="-128"/>
          <a:cs typeface="ＭＳ Ｐゴシック" pitchFamily="-106"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3">
        <a:schemeClr val="bg2"/>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33400" y="274638"/>
            <a:ext cx="8153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533400" y="1600200"/>
            <a:ext cx="8153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latin typeface="Times New Roman" pitchFamily="18" charset="0"/>
              </a:defRPr>
            </a:lvl1pPr>
          </a:lstStyle>
          <a:p>
            <a:pPr defTabSz="457200" fontAlgn="base">
              <a:spcBef>
                <a:spcPct val="0"/>
              </a:spcBef>
              <a:spcAft>
                <a:spcPct val="0"/>
              </a:spcAft>
            </a:pPr>
            <a:fld id="{B4422543-CEF8-4C3A-BCEE-1BA40340BA2C}" type="slidenum">
              <a:rPr lang="en-US">
                <a:solidFill>
                  <a:prstClr val="white"/>
                </a:solidFill>
                <a:ea typeface="MS PGothic" pitchFamily="34" charset="-128"/>
              </a:rPr>
              <a:pPr defTabSz="457200" fontAlgn="base">
                <a:spcBef>
                  <a:spcPct val="0"/>
                </a:spcBef>
                <a:spcAft>
                  <a:spcPct val="0"/>
                </a:spcAft>
              </a:pPr>
              <a:t>‹#›</a:t>
            </a:fld>
            <a:endParaRPr lang="en-US">
              <a:solidFill>
                <a:prstClr val="white"/>
              </a:solidFill>
              <a:ea typeface="MS PGothic" pitchFamily="34" charset="-128"/>
            </a:endParaRPr>
          </a:p>
        </p:txBody>
      </p:sp>
      <p:pic>
        <p:nvPicPr>
          <p:cNvPr id="1029" name="Picture 7" descr="DHS_cis_VR.gi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5638800"/>
            <a:ext cx="2590800" cy="77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2866964"/>
      </p:ext>
    </p:extLst>
  </p:cSld>
  <p:clrMap bg1="dk1" tx1="lt1" bg2="dk2" tx2="lt2" accent1="accent1" accent2="accent2" accent3="accent3" accent4="accent4" accent5="accent5" accent6="accent6" hlink="hlink" folHlink="folHlink"/>
  <p:sldLayoutIdLst>
    <p:sldLayoutId id="2147483832" r:id="rId1"/>
  </p:sldLayoutIdLst>
  <p:transition spd="slow">
    <p:fade thruBlk="1"/>
  </p:transition>
  <p:hf sldNum="0" hdr="0" ftr="0" dt="0"/>
  <p:txStyles>
    <p:titleStyle>
      <a:lvl1pPr algn="l" defTabSz="457200" rtl="0" eaLnBrk="1" fontAlgn="base" hangingPunct="1">
        <a:spcBef>
          <a:spcPct val="0"/>
        </a:spcBef>
        <a:spcAft>
          <a:spcPct val="0"/>
        </a:spcAft>
        <a:defRPr sz="4400" kern="1200">
          <a:solidFill>
            <a:schemeClr val="tx1"/>
          </a:solidFill>
          <a:latin typeface="25 Helvetica UltraLight"/>
          <a:ea typeface="MS PGothic" pitchFamily="34" charset="-128"/>
          <a:cs typeface="25 Helvetica UltraLight"/>
        </a:defRPr>
      </a:lvl1pPr>
      <a:lvl2pPr algn="l" defTabSz="457200" rtl="0" eaLnBrk="1" fontAlgn="base" hangingPunct="1">
        <a:spcBef>
          <a:spcPct val="0"/>
        </a:spcBef>
        <a:spcAft>
          <a:spcPct val="0"/>
        </a:spcAft>
        <a:defRPr sz="4400">
          <a:solidFill>
            <a:schemeClr val="tx1"/>
          </a:solidFill>
          <a:latin typeface="25 Helvetica UltraLight" pitchFamily="-106" charset="0"/>
          <a:ea typeface="MS PGothic" pitchFamily="34" charset="-128"/>
        </a:defRPr>
      </a:lvl2pPr>
      <a:lvl3pPr algn="l" defTabSz="457200" rtl="0" eaLnBrk="1" fontAlgn="base" hangingPunct="1">
        <a:spcBef>
          <a:spcPct val="0"/>
        </a:spcBef>
        <a:spcAft>
          <a:spcPct val="0"/>
        </a:spcAft>
        <a:defRPr sz="4400">
          <a:solidFill>
            <a:schemeClr val="tx1"/>
          </a:solidFill>
          <a:latin typeface="25 Helvetica UltraLight" pitchFamily="-106" charset="0"/>
          <a:ea typeface="MS PGothic" pitchFamily="34" charset="-128"/>
        </a:defRPr>
      </a:lvl3pPr>
      <a:lvl4pPr algn="l" defTabSz="457200" rtl="0" eaLnBrk="1" fontAlgn="base" hangingPunct="1">
        <a:spcBef>
          <a:spcPct val="0"/>
        </a:spcBef>
        <a:spcAft>
          <a:spcPct val="0"/>
        </a:spcAft>
        <a:defRPr sz="4400">
          <a:solidFill>
            <a:schemeClr val="tx1"/>
          </a:solidFill>
          <a:latin typeface="25 Helvetica UltraLight" pitchFamily="-106" charset="0"/>
          <a:ea typeface="MS PGothic" pitchFamily="34" charset="-128"/>
        </a:defRPr>
      </a:lvl4pPr>
      <a:lvl5pPr algn="l" defTabSz="457200" rtl="0" eaLnBrk="1" fontAlgn="base" hangingPunct="1">
        <a:spcBef>
          <a:spcPct val="0"/>
        </a:spcBef>
        <a:spcAft>
          <a:spcPct val="0"/>
        </a:spcAft>
        <a:defRPr sz="4400">
          <a:solidFill>
            <a:schemeClr val="tx1"/>
          </a:solidFill>
          <a:latin typeface="25 Helvetica UltraLight" pitchFamily="-106" charset="0"/>
          <a:ea typeface="MS PGothic" pitchFamily="34" charset="-128"/>
        </a:defRPr>
      </a:lvl5pPr>
      <a:lvl6pPr marL="457200" algn="l" defTabSz="457200" rtl="0" eaLnBrk="1" fontAlgn="base" hangingPunct="1">
        <a:spcBef>
          <a:spcPct val="0"/>
        </a:spcBef>
        <a:spcAft>
          <a:spcPct val="0"/>
        </a:spcAft>
        <a:defRPr sz="4400">
          <a:solidFill>
            <a:schemeClr val="tx1"/>
          </a:solidFill>
          <a:latin typeface="25 Helvetica UltraLight" pitchFamily="-106" charset="0"/>
          <a:ea typeface="ＭＳ Ｐゴシック" pitchFamily="-106" charset="-128"/>
        </a:defRPr>
      </a:lvl6pPr>
      <a:lvl7pPr marL="914400" algn="l" defTabSz="457200" rtl="0" eaLnBrk="1" fontAlgn="base" hangingPunct="1">
        <a:spcBef>
          <a:spcPct val="0"/>
        </a:spcBef>
        <a:spcAft>
          <a:spcPct val="0"/>
        </a:spcAft>
        <a:defRPr sz="4400">
          <a:solidFill>
            <a:schemeClr val="tx1"/>
          </a:solidFill>
          <a:latin typeface="25 Helvetica UltraLight" pitchFamily="-106" charset="0"/>
          <a:ea typeface="ＭＳ Ｐゴシック" pitchFamily="-106" charset="-128"/>
        </a:defRPr>
      </a:lvl7pPr>
      <a:lvl8pPr marL="1371600" algn="l" defTabSz="457200" rtl="0" eaLnBrk="1" fontAlgn="base" hangingPunct="1">
        <a:spcBef>
          <a:spcPct val="0"/>
        </a:spcBef>
        <a:spcAft>
          <a:spcPct val="0"/>
        </a:spcAft>
        <a:defRPr sz="4400">
          <a:solidFill>
            <a:schemeClr val="tx1"/>
          </a:solidFill>
          <a:latin typeface="25 Helvetica UltraLight" pitchFamily="-106" charset="0"/>
          <a:ea typeface="ＭＳ Ｐゴシック" pitchFamily="-106" charset="-128"/>
        </a:defRPr>
      </a:lvl8pPr>
      <a:lvl9pPr marL="1828800" algn="l" defTabSz="457200" rtl="0" eaLnBrk="1" fontAlgn="base" hangingPunct="1">
        <a:spcBef>
          <a:spcPct val="0"/>
        </a:spcBef>
        <a:spcAft>
          <a:spcPct val="0"/>
        </a:spcAft>
        <a:defRPr sz="4400">
          <a:solidFill>
            <a:schemeClr val="tx1"/>
          </a:solidFill>
          <a:latin typeface="25 Helvetica UltraLight" pitchFamily="-106" charset="0"/>
          <a:ea typeface="ＭＳ Ｐゴシック" pitchFamily="-106"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MS PGothic" pitchFamily="34" charset="-128"/>
          <a:cs typeface="ＭＳ Ｐゴシック" pitchFamily="-106"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33400" y="274638"/>
            <a:ext cx="8153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533400" y="1600200"/>
            <a:ext cx="8153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latin typeface="Times New Roman" pitchFamily="18" charset="0"/>
              </a:defRPr>
            </a:lvl1pPr>
          </a:lstStyle>
          <a:p>
            <a:fld id="{B4422543-CEF8-4C3A-BCEE-1BA40340BA2C}" type="slidenum">
              <a:rPr lang="en-US">
                <a:solidFill>
                  <a:prstClr val="white"/>
                </a:solidFill>
              </a:rPr>
              <a:pPr/>
              <a:t>‹#›</a:t>
            </a:fld>
            <a:endParaRPr lang="en-US">
              <a:solidFill>
                <a:prstClr val="white"/>
              </a:solidFill>
            </a:endParaRPr>
          </a:p>
        </p:txBody>
      </p:sp>
      <p:pic>
        <p:nvPicPr>
          <p:cNvPr id="1029" name="Picture 7" descr="DHS_cis_VR.gif"/>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533400" y="5638800"/>
            <a:ext cx="2590800" cy="77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0974777"/>
      </p:ext>
    </p:extLst>
  </p:cSld>
  <p:clrMap bg1="dk1" tx1="lt1" bg2="dk2" tx2="lt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47" r:id="rId12"/>
  </p:sldLayoutIdLst>
  <p:transition spd="slow">
    <p:fade thruBlk="1"/>
  </p:transition>
  <p:hf sldNum="0" hdr="0" ftr="0" dt="0"/>
  <p:txStyles>
    <p:titleStyle>
      <a:lvl1pPr algn="l" defTabSz="457200" rtl="0" eaLnBrk="0" fontAlgn="base" hangingPunct="0">
        <a:spcBef>
          <a:spcPct val="0"/>
        </a:spcBef>
        <a:spcAft>
          <a:spcPct val="0"/>
        </a:spcAft>
        <a:defRPr sz="4400" kern="1200">
          <a:solidFill>
            <a:schemeClr val="tx1"/>
          </a:solidFill>
          <a:latin typeface="25 Helvetica UltraLight"/>
          <a:ea typeface="MS PGothic" pitchFamily="34" charset="-128"/>
          <a:cs typeface="25 Helvetica UltraLight"/>
        </a:defRPr>
      </a:lvl1pPr>
      <a:lvl2pPr algn="l" defTabSz="457200" rtl="0" eaLnBrk="0" fontAlgn="base" hangingPunct="0">
        <a:spcBef>
          <a:spcPct val="0"/>
        </a:spcBef>
        <a:spcAft>
          <a:spcPct val="0"/>
        </a:spcAft>
        <a:defRPr sz="4400">
          <a:solidFill>
            <a:schemeClr val="tx1"/>
          </a:solidFill>
          <a:latin typeface="25 Helvetica UltraLight" pitchFamily="-106" charset="0"/>
          <a:ea typeface="MS PGothic" pitchFamily="34" charset="-128"/>
        </a:defRPr>
      </a:lvl2pPr>
      <a:lvl3pPr algn="l" defTabSz="457200" rtl="0" eaLnBrk="0" fontAlgn="base" hangingPunct="0">
        <a:spcBef>
          <a:spcPct val="0"/>
        </a:spcBef>
        <a:spcAft>
          <a:spcPct val="0"/>
        </a:spcAft>
        <a:defRPr sz="4400">
          <a:solidFill>
            <a:schemeClr val="tx1"/>
          </a:solidFill>
          <a:latin typeface="25 Helvetica UltraLight" pitchFamily="-106" charset="0"/>
          <a:ea typeface="MS PGothic" pitchFamily="34" charset="-128"/>
        </a:defRPr>
      </a:lvl3pPr>
      <a:lvl4pPr algn="l" defTabSz="457200" rtl="0" eaLnBrk="0" fontAlgn="base" hangingPunct="0">
        <a:spcBef>
          <a:spcPct val="0"/>
        </a:spcBef>
        <a:spcAft>
          <a:spcPct val="0"/>
        </a:spcAft>
        <a:defRPr sz="4400">
          <a:solidFill>
            <a:schemeClr val="tx1"/>
          </a:solidFill>
          <a:latin typeface="25 Helvetica UltraLight" pitchFamily="-106" charset="0"/>
          <a:ea typeface="MS PGothic" pitchFamily="34" charset="-128"/>
        </a:defRPr>
      </a:lvl4pPr>
      <a:lvl5pPr algn="l" defTabSz="457200" rtl="0" eaLnBrk="0" fontAlgn="base" hangingPunct="0">
        <a:spcBef>
          <a:spcPct val="0"/>
        </a:spcBef>
        <a:spcAft>
          <a:spcPct val="0"/>
        </a:spcAft>
        <a:defRPr sz="4400">
          <a:solidFill>
            <a:schemeClr val="tx1"/>
          </a:solidFill>
          <a:latin typeface="25 Helvetica UltraLight" pitchFamily="-106" charset="0"/>
          <a:ea typeface="MS PGothic" pitchFamily="34" charset="-128"/>
        </a:defRPr>
      </a:lvl5pPr>
      <a:lvl6pPr marL="457200" algn="l" defTabSz="457200" rtl="0" fontAlgn="base">
        <a:spcBef>
          <a:spcPct val="0"/>
        </a:spcBef>
        <a:spcAft>
          <a:spcPct val="0"/>
        </a:spcAft>
        <a:defRPr sz="4400">
          <a:solidFill>
            <a:schemeClr val="tx1"/>
          </a:solidFill>
          <a:latin typeface="25 Helvetica UltraLight" pitchFamily="-106" charset="0"/>
          <a:ea typeface="ＭＳ Ｐゴシック" pitchFamily="-106" charset="-128"/>
        </a:defRPr>
      </a:lvl6pPr>
      <a:lvl7pPr marL="914400" algn="l" defTabSz="457200" rtl="0" fontAlgn="base">
        <a:spcBef>
          <a:spcPct val="0"/>
        </a:spcBef>
        <a:spcAft>
          <a:spcPct val="0"/>
        </a:spcAft>
        <a:defRPr sz="4400">
          <a:solidFill>
            <a:schemeClr val="tx1"/>
          </a:solidFill>
          <a:latin typeface="25 Helvetica UltraLight" pitchFamily="-106" charset="0"/>
          <a:ea typeface="ＭＳ Ｐゴシック" pitchFamily="-106" charset="-128"/>
        </a:defRPr>
      </a:lvl7pPr>
      <a:lvl8pPr marL="1371600" algn="l" defTabSz="457200" rtl="0" fontAlgn="base">
        <a:spcBef>
          <a:spcPct val="0"/>
        </a:spcBef>
        <a:spcAft>
          <a:spcPct val="0"/>
        </a:spcAft>
        <a:defRPr sz="4400">
          <a:solidFill>
            <a:schemeClr val="tx1"/>
          </a:solidFill>
          <a:latin typeface="25 Helvetica UltraLight" pitchFamily="-106" charset="0"/>
          <a:ea typeface="ＭＳ Ｐゴシック" pitchFamily="-106" charset="-128"/>
        </a:defRPr>
      </a:lvl8pPr>
      <a:lvl9pPr marL="1828800" algn="l" defTabSz="457200" rtl="0" fontAlgn="base">
        <a:spcBef>
          <a:spcPct val="0"/>
        </a:spcBef>
        <a:spcAft>
          <a:spcPct val="0"/>
        </a:spcAft>
        <a:defRPr sz="4400">
          <a:solidFill>
            <a:schemeClr val="tx1"/>
          </a:solidFill>
          <a:latin typeface="25 Helvetica UltraLight" pitchFamily="-106" charset="0"/>
          <a:ea typeface="ＭＳ Ｐゴシック" pitchFamily="-106"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pitchFamily="-106"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33400" y="274638"/>
            <a:ext cx="8153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533400" y="1600200"/>
            <a:ext cx="8153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latin typeface="Times New Roman" pitchFamily="18" charset="0"/>
              </a:defRPr>
            </a:lvl1pPr>
          </a:lstStyle>
          <a:p>
            <a:fld id="{B4422543-CEF8-4C3A-BCEE-1BA40340BA2C}" type="slidenum">
              <a:rPr lang="en-US">
                <a:solidFill>
                  <a:prstClr val="white"/>
                </a:solidFill>
              </a:rPr>
              <a:pPr/>
              <a:t>‹#›</a:t>
            </a:fld>
            <a:endParaRPr lang="en-US">
              <a:solidFill>
                <a:prstClr val="white"/>
              </a:solidFill>
            </a:endParaRPr>
          </a:p>
        </p:txBody>
      </p:sp>
      <p:pic>
        <p:nvPicPr>
          <p:cNvPr id="1029" name="Picture 7" descr="DHS_cis_VR.gif"/>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533400" y="5638800"/>
            <a:ext cx="2590800" cy="77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4483004"/>
      </p:ext>
    </p:extLst>
  </p:cSld>
  <p:clrMap bg1="dk1" tx1="lt1" bg2="dk2" tx2="lt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 id="2147483860" r:id="rId12"/>
  </p:sldLayoutIdLst>
  <p:transition spd="slow">
    <p:fade thruBlk="1"/>
  </p:transition>
  <p:hf sldNum="0" hdr="0" ftr="0" dt="0"/>
  <p:txStyles>
    <p:titleStyle>
      <a:lvl1pPr algn="l" defTabSz="457200" rtl="0" eaLnBrk="0" fontAlgn="base" hangingPunct="0">
        <a:spcBef>
          <a:spcPct val="0"/>
        </a:spcBef>
        <a:spcAft>
          <a:spcPct val="0"/>
        </a:spcAft>
        <a:defRPr sz="4400" kern="1200">
          <a:solidFill>
            <a:schemeClr val="tx1"/>
          </a:solidFill>
          <a:latin typeface="25 Helvetica UltraLight"/>
          <a:ea typeface="MS PGothic" pitchFamily="34" charset="-128"/>
          <a:cs typeface="25 Helvetica UltraLight"/>
        </a:defRPr>
      </a:lvl1pPr>
      <a:lvl2pPr algn="l" defTabSz="457200" rtl="0" eaLnBrk="0" fontAlgn="base" hangingPunct="0">
        <a:spcBef>
          <a:spcPct val="0"/>
        </a:spcBef>
        <a:spcAft>
          <a:spcPct val="0"/>
        </a:spcAft>
        <a:defRPr sz="4400">
          <a:solidFill>
            <a:schemeClr val="tx1"/>
          </a:solidFill>
          <a:latin typeface="25 Helvetica UltraLight" pitchFamily="-106" charset="0"/>
          <a:ea typeface="MS PGothic" pitchFamily="34" charset="-128"/>
        </a:defRPr>
      </a:lvl2pPr>
      <a:lvl3pPr algn="l" defTabSz="457200" rtl="0" eaLnBrk="0" fontAlgn="base" hangingPunct="0">
        <a:spcBef>
          <a:spcPct val="0"/>
        </a:spcBef>
        <a:spcAft>
          <a:spcPct val="0"/>
        </a:spcAft>
        <a:defRPr sz="4400">
          <a:solidFill>
            <a:schemeClr val="tx1"/>
          </a:solidFill>
          <a:latin typeface="25 Helvetica UltraLight" pitchFamily="-106" charset="0"/>
          <a:ea typeface="MS PGothic" pitchFamily="34" charset="-128"/>
        </a:defRPr>
      </a:lvl3pPr>
      <a:lvl4pPr algn="l" defTabSz="457200" rtl="0" eaLnBrk="0" fontAlgn="base" hangingPunct="0">
        <a:spcBef>
          <a:spcPct val="0"/>
        </a:spcBef>
        <a:spcAft>
          <a:spcPct val="0"/>
        </a:spcAft>
        <a:defRPr sz="4400">
          <a:solidFill>
            <a:schemeClr val="tx1"/>
          </a:solidFill>
          <a:latin typeface="25 Helvetica UltraLight" pitchFamily="-106" charset="0"/>
          <a:ea typeface="MS PGothic" pitchFamily="34" charset="-128"/>
        </a:defRPr>
      </a:lvl4pPr>
      <a:lvl5pPr algn="l" defTabSz="457200" rtl="0" eaLnBrk="0" fontAlgn="base" hangingPunct="0">
        <a:spcBef>
          <a:spcPct val="0"/>
        </a:spcBef>
        <a:spcAft>
          <a:spcPct val="0"/>
        </a:spcAft>
        <a:defRPr sz="4400">
          <a:solidFill>
            <a:schemeClr val="tx1"/>
          </a:solidFill>
          <a:latin typeface="25 Helvetica UltraLight" pitchFamily="-106" charset="0"/>
          <a:ea typeface="MS PGothic" pitchFamily="34" charset="-128"/>
        </a:defRPr>
      </a:lvl5pPr>
      <a:lvl6pPr marL="457200" algn="l" defTabSz="457200" rtl="0" fontAlgn="base">
        <a:spcBef>
          <a:spcPct val="0"/>
        </a:spcBef>
        <a:spcAft>
          <a:spcPct val="0"/>
        </a:spcAft>
        <a:defRPr sz="4400">
          <a:solidFill>
            <a:schemeClr val="tx1"/>
          </a:solidFill>
          <a:latin typeface="25 Helvetica UltraLight" pitchFamily="-106" charset="0"/>
          <a:ea typeface="ＭＳ Ｐゴシック" pitchFamily="-106" charset="-128"/>
        </a:defRPr>
      </a:lvl6pPr>
      <a:lvl7pPr marL="914400" algn="l" defTabSz="457200" rtl="0" fontAlgn="base">
        <a:spcBef>
          <a:spcPct val="0"/>
        </a:spcBef>
        <a:spcAft>
          <a:spcPct val="0"/>
        </a:spcAft>
        <a:defRPr sz="4400">
          <a:solidFill>
            <a:schemeClr val="tx1"/>
          </a:solidFill>
          <a:latin typeface="25 Helvetica UltraLight" pitchFamily="-106" charset="0"/>
          <a:ea typeface="ＭＳ Ｐゴシック" pitchFamily="-106" charset="-128"/>
        </a:defRPr>
      </a:lvl7pPr>
      <a:lvl8pPr marL="1371600" algn="l" defTabSz="457200" rtl="0" fontAlgn="base">
        <a:spcBef>
          <a:spcPct val="0"/>
        </a:spcBef>
        <a:spcAft>
          <a:spcPct val="0"/>
        </a:spcAft>
        <a:defRPr sz="4400">
          <a:solidFill>
            <a:schemeClr val="tx1"/>
          </a:solidFill>
          <a:latin typeface="25 Helvetica UltraLight" pitchFamily="-106" charset="0"/>
          <a:ea typeface="ＭＳ Ｐゴシック" pitchFamily="-106" charset="-128"/>
        </a:defRPr>
      </a:lvl8pPr>
      <a:lvl9pPr marL="1828800" algn="l" defTabSz="457200" rtl="0" fontAlgn="base">
        <a:spcBef>
          <a:spcPct val="0"/>
        </a:spcBef>
        <a:spcAft>
          <a:spcPct val="0"/>
        </a:spcAft>
        <a:defRPr sz="4400">
          <a:solidFill>
            <a:schemeClr val="tx1"/>
          </a:solidFill>
          <a:latin typeface="25 Helvetica UltraLight" pitchFamily="-106" charset="0"/>
          <a:ea typeface="ＭＳ Ｐゴシック" pitchFamily="-106"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pitchFamily="-106"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33400" y="274638"/>
            <a:ext cx="8153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533400" y="1600200"/>
            <a:ext cx="8153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latin typeface="Times New Roman" pitchFamily="18" charset="0"/>
              </a:defRPr>
            </a:lvl1pPr>
          </a:lstStyle>
          <a:p>
            <a:fld id="{B4422543-CEF8-4C3A-BCEE-1BA40340BA2C}" type="slidenum">
              <a:rPr lang="en-US">
                <a:solidFill>
                  <a:prstClr val="white"/>
                </a:solidFill>
              </a:rPr>
              <a:pPr/>
              <a:t>‹#›</a:t>
            </a:fld>
            <a:endParaRPr lang="en-US">
              <a:solidFill>
                <a:prstClr val="white"/>
              </a:solidFill>
            </a:endParaRPr>
          </a:p>
        </p:txBody>
      </p:sp>
      <p:pic>
        <p:nvPicPr>
          <p:cNvPr id="1029" name="Picture 7" descr="DHS_cis_VR.gif"/>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533400" y="5638800"/>
            <a:ext cx="2590800" cy="77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2620413"/>
      </p:ext>
    </p:extLst>
  </p:cSld>
  <p:clrMap bg1="dk1" tx1="lt1" bg2="dk2" tx2="lt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 id="2147483912" r:id="rId12"/>
  </p:sldLayoutIdLst>
  <p:transition spd="slow">
    <p:fade thruBlk="1"/>
  </p:transition>
  <p:hf sldNum="0" hdr="0" ftr="0" dt="0"/>
  <p:txStyles>
    <p:titleStyle>
      <a:lvl1pPr algn="l" defTabSz="457200" rtl="0" eaLnBrk="0" fontAlgn="base" hangingPunct="0">
        <a:spcBef>
          <a:spcPct val="0"/>
        </a:spcBef>
        <a:spcAft>
          <a:spcPct val="0"/>
        </a:spcAft>
        <a:defRPr sz="4400" kern="1200">
          <a:solidFill>
            <a:schemeClr val="tx1"/>
          </a:solidFill>
          <a:latin typeface="25 Helvetica UltraLight"/>
          <a:ea typeface="MS PGothic" pitchFamily="34" charset="-128"/>
          <a:cs typeface="25 Helvetica UltraLight"/>
        </a:defRPr>
      </a:lvl1pPr>
      <a:lvl2pPr algn="l" defTabSz="457200" rtl="0" eaLnBrk="0" fontAlgn="base" hangingPunct="0">
        <a:spcBef>
          <a:spcPct val="0"/>
        </a:spcBef>
        <a:spcAft>
          <a:spcPct val="0"/>
        </a:spcAft>
        <a:defRPr sz="4400">
          <a:solidFill>
            <a:schemeClr val="tx1"/>
          </a:solidFill>
          <a:latin typeface="25 Helvetica UltraLight" pitchFamily="-106" charset="0"/>
          <a:ea typeface="MS PGothic" pitchFamily="34" charset="-128"/>
        </a:defRPr>
      </a:lvl2pPr>
      <a:lvl3pPr algn="l" defTabSz="457200" rtl="0" eaLnBrk="0" fontAlgn="base" hangingPunct="0">
        <a:spcBef>
          <a:spcPct val="0"/>
        </a:spcBef>
        <a:spcAft>
          <a:spcPct val="0"/>
        </a:spcAft>
        <a:defRPr sz="4400">
          <a:solidFill>
            <a:schemeClr val="tx1"/>
          </a:solidFill>
          <a:latin typeface="25 Helvetica UltraLight" pitchFamily="-106" charset="0"/>
          <a:ea typeface="MS PGothic" pitchFamily="34" charset="-128"/>
        </a:defRPr>
      </a:lvl3pPr>
      <a:lvl4pPr algn="l" defTabSz="457200" rtl="0" eaLnBrk="0" fontAlgn="base" hangingPunct="0">
        <a:spcBef>
          <a:spcPct val="0"/>
        </a:spcBef>
        <a:spcAft>
          <a:spcPct val="0"/>
        </a:spcAft>
        <a:defRPr sz="4400">
          <a:solidFill>
            <a:schemeClr val="tx1"/>
          </a:solidFill>
          <a:latin typeface="25 Helvetica UltraLight" pitchFamily="-106" charset="0"/>
          <a:ea typeface="MS PGothic" pitchFamily="34" charset="-128"/>
        </a:defRPr>
      </a:lvl4pPr>
      <a:lvl5pPr algn="l" defTabSz="457200" rtl="0" eaLnBrk="0" fontAlgn="base" hangingPunct="0">
        <a:spcBef>
          <a:spcPct val="0"/>
        </a:spcBef>
        <a:spcAft>
          <a:spcPct val="0"/>
        </a:spcAft>
        <a:defRPr sz="4400">
          <a:solidFill>
            <a:schemeClr val="tx1"/>
          </a:solidFill>
          <a:latin typeface="25 Helvetica UltraLight" pitchFamily="-106" charset="0"/>
          <a:ea typeface="MS PGothic" pitchFamily="34" charset="-128"/>
        </a:defRPr>
      </a:lvl5pPr>
      <a:lvl6pPr marL="457200" algn="l" defTabSz="457200" rtl="0" fontAlgn="base">
        <a:spcBef>
          <a:spcPct val="0"/>
        </a:spcBef>
        <a:spcAft>
          <a:spcPct val="0"/>
        </a:spcAft>
        <a:defRPr sz="4400">
          <a:solidFill>
            <a:schemeClr val="tx1"/>
          </a:solidFill>
          <a:latin typeface="25 Helvetica UltraLight" pitchFamily="-106" charset="0"/>
          <a:ea typeface="ＭＳ Ｐゴシック" pitchFamily="-106" charset="-128"/>
        </a:defRPr>
      </a:lvl6pPr>
      <a:lvl7pPr marL="914400" algn="l" defTabSz="457200" rtl="0" fontAlgn="base">
        <a:spcBef>
          <a:spcPct val="0"/>
        </a:spcBef>
        <a:spcAft>
          <a:spcPct val="0"/>
        </a:spcAft>
        <a:defRPr sz="4400">
          <a:solidFill>
            <a:schemeClr val="tx1"/>
          </a:solidFill>
          <a:latin typeface="25 Helvetica UltraLight" pitchFamily="-106" charset="0"/>
          <a:ea typeface="ＭＳ Ｐゴシック" pitchFamily="-106" charset="-128"/>
        </a:defRPr>
      </a:lvl7pPr>
      <a:lvl8pPr marL="1371600" algn="l" defTabSz="457200" rtl="0" fontAlgn="base">
        <a:spcBef>
          <a:spcPct val="0"/>
        </a:spcBef>
        <a:spcAft>
          <a:spcPct val="0"/>
        </a:spcAft>
        <a:defRPr sz="4400">
          <a:solidFill>
            <a:schemeClr val="tx1"/>
          </a:solidFill>
          <a:latin typeface="25 Helvetica UltraLight" pitchFamily="-106" charset="0"/>
          <a:ea typeface="ＭＳ Ｐゴシック" pitchFamily="-106" charset="-128"/>
        </a:defRPr>
      </a:lvl8pPr>
      <a:lvl9pPr marL="1828800" algn="l" defTabSz="457200" rtl="0" fontAlgn="base">
        <a:spcBef>
          <a:spcPct val="0"/>
        </a:spcBef>
        <a:spcAft>
          <a:spcPct val="0"/>
        </a:spcAft>
        <a:defRPr sz="4400">
          <a:solidFill>
            <a:schemeClr val="tx1"/>
          </a:solidFill>
          <a:latin typeface="25 Helvetica UltraLight" pitchFamily="-106" charset="0"/>
          <a:ea typeface="ＭＳ Ｐゴシック" pitchFamily="-106"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pitchFamily="-106"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3">
        <a:schemeClr val="bg2"/>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33400" y="274638"/>
            <a:ext cx="8153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533400" y="1600200"/>
            <a:ext cx="8153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latin typeface="Times New Roman" pitchFamily="18" charset="0"/>
              </a:defRPr>
            </a:lvl1pPr>
          </a:lstStyle>
          <a:p>
            <a:fld id="{B4422543-CEF8-4C3A-BCEE-1BA40340BA2C}" type="slidenum">
              <a:rPr lang="en-US" smtClean="0">
                <a:solidFill>
                  <a:prstClr val="white"/>
                </a:solidFill>
              </a:rPr>
              <a:pPr/>
              <a:t>‹#›</a:t>
            </a:fld>
            <a:endParaRPr lang="en-US">
              <a:solidFill>
                <a:prstClr val="white"/>
              </a:solidFill>
            </a:endParaRPr>
          </a:p>
        </p:txBody>
      </p:sp>
      <p:pic>
        <p:nvPicPr>
          <p:cNvPr id="1029" name="Picture 7" descr="DHS_cis_VR.gif"/>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33400" y="5638800"/>
            <a:ext cx="2590800" cy="77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DHS_cis_VR.gif"/>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533400" y="5638800"/>
            <a:ext cx="2590800" cy="77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3044813"/>
      </p:ext>
    </p:extLst>
  </p:cSld>
  <p:clrMap bg1="dk1" tx1="lt1" bg2="dk2" tx2="lt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Lst>
  <p:transition spd="slow">
    <p:fade thruBlk="1"/>
  </p:transition>
  <p:hf sldNum="0" hdr="0" ftr="0" dt="0"/>
  <p:txStyles>
    <p:titleStyle>
      <a:lvl1pPr algn="l" defTabSz="457200" rtl="0" eaLnBrk="1" fontAlgn="base" hangingPunct="1">
        <a:spcBef>
          <a:spcPct val="0"/>
        </a:spcBef>
        <a:spcAft>
          <a:spcPct val="0"/>
        </a:spcAft>
        <a:defRPr sz="4400" kern="1200">
          <a:solidFill>
            <a:schemeClr val="tx1"/>
          </a:solidFill>
          <a:latin typeface="25 Helvetica UltraLight"/>
          <a:ea typeface="MS PGothic" pitchFamily="34" charset="-128"/>
          <a:cs typeface="25 Helvetica UltraLight"/>
        </a:defRPr>
      </a:lvl1pPr>
      <a:lvl2pPr algn="l" defTabSz="457200" rtl="0" eaLnBrk="1" fontAlgn="base" hangingPunct="1">
        <a:spcBef>
          <a:spcPct val="0"/>
        </a:spcBef>
        <a:spcAft>
          <a:spcPct val="0"/>
        </a:spcAft>
        <a:defRPr sz="4400">
          <a:solidFill>
            <a:schemeClr val="tx1"/>
          </a:solidFill>
          <a:latin typeface="25 Helvetica UltraLight" pitchFamily="-106" charset="0"/>
          <a:ea typeface="MS PGothic" pitchFamily="34" charset="-128"/>
        </a:defRPr>
      </a:lvl2pPr>
      <a:lvl3pPr algn="l" defTabSz="457200" rtl="0" eaLnBrk="1" fontAlgn="base" hangingPunct="1">
        <a:spcBef>
          <a:spcPct val="0"/>
        </a:spcBef>
        <a:spcAft>
          <a:spcPct val="0"/>
        </a:spcAft>
        <a:defRPr sz="4400">
          <a:solidFill>
            <a:schemeClr val="tx1"/>
          </a:solidFill>
          <a:latin typeface="25 Helvetica UltraLight" pitchFamily="-106" charset="0"/>
          <a:ea typeface="MS PGothic" pitchFamily="34" charset="-128"/>
        </a:defRPr>
      </a:lvl3pPr>
      <a:lvl4pPr algn="l" defTabSz="457200" rtl="0" eaLnBrk="1" fontAlgn="base" hangingPunct="1">
        <a:spcBef>
          <a:spcPct val="0"/>
        </a:spcBef>
        <a:spcAft>
          <a:spcPct val="0"/>
        </a:spcAft>
        <a:defRPr sz="4400">
          <a:solidFill>
            <a:schemeClr val="tx1"/>
          </a:solidFill>
          <a:latin typeface="25 Helvetica UltraLight" pitchFamily="-106" charset="0"/>
          <a:ea typeface="MS PGothic" pitchFamily="34" charset="-128"/>
        </a:defRPr>
      </a:lvl4pPr>
      <a:lvl5pPr algn="l" defTabSz="457200" rtl="0" eaLnBrk="1" fontAlgn="base" hangingPunct="1">
        <a:spcBef>
          <a:spcPct val="0"/>
        </a:spcBef>
        <a:spcAft>
          <a:spcPct val="0"/>
        </a:spcAft>
        <a:defRPr sz="4400">
          <a:solidFill>
            <a:schemeClr val="tx1"/>
          </a:solidFill>
          <a:latin typeface="25 Helvetica UltraLight" pitchFamily="-106" charset="0"/>
          <a:ea typeface="MS PGothic" pitchFamily="34" charset="-128"/>
        </a:defRPr>
      </a:lvl5pPr>
      <a:lvl6pPr marL="457200" algn="l" defTabSz="457200" rtl="0" eaLnBrk="1" fontAlgn="base" hangingPunct="1">
        <a:spcBef>
          <a:spcPct val="0"/>
        </a:spcBef>
        <a:spcAft>
          <a:spcPct val="0"/>
        </a:spcAft>
        <a:defRPr sz="4400">
          <a:solidFill>
            <a:schemeClr val="tx1"/>
          </a:solidFill>
          <a:latin typeface="25 Helvetica UltraLight" pitchFamily="-106" charset="0"/>
          <a:ea typeface="ＭＳ Ｐゴシック" pitchFamily="-106" charset="-128"/>
        </a:defRPr>
      </a:lvl6pPr>
      <a:lvl7pPr marL="914400" algn="l" defTabSz="457200" rtl="0" eaLnBrk="1" fontAlgn="base" hangingPunct="1">
        <a:spcBef>
          <a:spcPct val="0"/>
        </a:spcBef>
        <a:spcAft>
          <a:spcPct val="0"/>
        </a:spcAft>
        <a:defRPr sz="4400">
          <a:solidFill>
            <a:schemeClr val="tx1"/>
          </a:solidFill>
          <a:latin typeface="25 Helvetica UltraLight" pitchFamily="-106" charset="0"/>
          <a:ea typeface="ＭＳ Ｐゴシック" pitchFamily="-106" charset="-128"/>
        </a:defRPr>
      </a:lvl7pPr>
      <a:lvl8pPr marL="1371600" algn="l" defTabSz="457200" rtl="0" eaLnBrk="1" fontAlgn="base" hangingPunct="1">
        <a:spcBef>
          <a:spcPct val="0"/>
        </a:spcBef>
        <a:spcAft>
          <a:spcPct val="0"/>
        </a:spcAft>
        <a:defRPr sz="4400">
          <a:solidFill>
            <a:schemeClr val="tx1"/>
          </a:solidFill>
          <a:latin typeface="25 Helvetica UltraLight" pitchFamily="-106" charset="0"/>
          <a:ea typeface="ＭＳ Ｐゴシック" pitchFamily="-106" charset="-128"/>
        </a:defRPr>
      </a:lvl8pPr>
      <a:lvl9pPr marL="1828800" algn="l" defTabSz="457200" rtl="0" eaLnBrk="1" fontAlgn="base" hangingPunct="1">
        <a:spcBef>
          <a:spcPct val="0"/>
        </a:spcBef>
        <a:spcAft>
          <a:spcPct val="0"/>
        </a:spcAft>
        <a:defRPr sz="4400">
          <a:solidFill>
            <a:schemeClr val="tx1"/>
          </a:solidFill>
          <a:latin typeface="25 Helvetica UltraLight" pitchFamily="-106" charset="0"/>
          <a:ea typeface="ＭＳ Ｐゴシック" pitchFamily="-106"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MS PGothic" pitchFamily="34" charset="-128"/>
          <a:cs typeface="ＭＳ Ｐゴシック" pitchFamily="-106"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3">
        <a:schemeClr val="bg2"/>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33400" y="274638"/>
            <a:ext cx="8153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533400" y="1600200"/>
            <a:ext cx="8153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latin typeface="Times New Roman" pitchFamily="18" charset="0"/>
              </a:defRPr>
            </a:lvl1pPr>
          </a:lstStyle>
          <a:p>
            <a:fld id="{B4422543-CEF8-4C3A-BCEE-1BA40340BA2C}" type="slidenum">
              <a:rPr lang="en-US" smtClean="0">
                <a:solidFill>
                  <a:prstClr val="white"/>
                </a:solidFill>
              </a:rPr>
              <a:pPr/>
              <a:t>‹#›</a:t>
            </a:fld>
            <a:endParaRPr lang="en-US">
              <a:solidFill>
                <a:prstClr val="white"/>
              </a:solidFill>
            </a:endParaRPr>
          </a:p>
        </p:txBody>
      </p:sp>
      <p:pic>
        <p:nvPicPr>
          <p:cNvPr id="1029" name="Picture 7" descr="DHS_cis_VR.gif"/>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33400" y="5638800"/>
            <a:ext cx="2590800" cy="77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DHS_cis_VR.gif"/>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533400" y="5638800"/>
            <a:ext cx="2590800" cy="77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4178393"/>
      </p:ext>
    </p:extLst>
  </p:cSld>
  <p:clrMap bg1="dk1" tx1="lt1" bg2="dk2" tx2="lt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Lst>
  <p:transition spd="slow">
    <p:fade thruBlk="1"/>
  </p:transition>
  <p:hf sldNum="0" hdr="0" ftr="0" dt="0"/>
  <p:txStyles>
    <p:titleStyle>
      <a:lvl1pPr algn="l" defTabSz="457200" rtl="0" eaLnBrk="1" fontAlgn="base" hangingPunct="1">
        <a:spcBef>
          <a:spcPct val="0"/>
        </a:spcBef>
        <a:spcAft>
          <a:spcPct val="0"/>
        </a:spcAft>
        <a:defRPr sz="4400" kern="1200">
          <a:solidFill>
            <a:schemeClr val="tx1"/>
          </a:solidFill>
          <a:latin typeface="25 Helvetica UltraLight"/>
          <a:ea typeface="MS PGothic" pitchFamily="34" charset="-128"/>
          <a:cs typeface="25 Helvetica UltraLight"/>
        </a:defRPr>
      </a:lvl1pPr>
      <a:lvl2pPr algn="l" defTabSz="457200" rtl="0" eaLnBrk="1" fontAlgn="base" hangingPunct="1">
        <a:spcBef>
          <a:spcPct val="0"/>
        </a:spcBef>
        <a:spcAft>
          <a:spcPct val="0"/>
        </a:spcAft>
        <a:defRPr sz="4400">
          <a:solidFill>
            <a:schemeClr val="tx1"/>
          </a:solidFill>
          <a:latin typeface="25 Helvetica UltraLight" pitchFamily="-106" charset="0"/>
          <a:ea typeface="MS PGothic" pitchFamily="34" charset="-128"/>
        </a:defRPr>
      </a:lvl2pPr>
      <a:lvl3pPr algn="l" defTabSz="457200" rtl="0" eaLnBrk="1" fontAlgn="base" hangingPunct="1">
        <a:spcBef>
          <a:spcPct val="0"/>
        </a:spcBef>
        <a:spcAft>
          <a:spcPct val="0"/>
        </a:spcAft>
        <a:defRPr sz="4400">
          <a:solidFill>
            <a:schemeClr val="tx1"/>
          </a:solidFill>
          <a:latin typeface="25 Helvetica UltraLight" pitchFamily="-106" charset="0"/>
          <a:ea typeface="MS PGothic" pitchFamily="34" charset="-128"/>
        </a:defRPr>
      </a:lvl3pPr>
      <a:lvl4pPr algn="l" defTabSz="457200" rtl="0" eaLnBrk="1" fontAlgn="base" hangingPunct="1">
        <a:spcBef>
          <a:spcPct val="0"/>
        </a:spcBef>
        <a:spcAft>
          <a:spcPct val="0"/>
        </a:spcAft>
        <a:defRPr sz="4400">
          <a:solidFill>
            <a:schemeClr val="tx1"/>
          </a:solidFill>
          <a:latin typeface="25 Helvetica UltraLight" pitchFamily="-106" charset="0"/>
          <a:ea typeface="MS PGothic" pitchFamily="34" charset="-128"/>
        </a:defRPr>
      </a:lvl4pPr>
      <a:lvl5pPr algn="l" defTabSz="457200" rtl="0" eaLnBrk="1" fontAlgn="base" hangingPunct="1">
        <a:spcBef>
          <a:spcPct val="0"/>
        </a:spcBef>
        <a:spcAft>
          <a:spcPct val="0"/>
        </a:spcAft>
        <a:defRPr sz="4400">
          <a:solidFill>
            <a:schemeClr val="tx1"/>
          </a:solidFill>
          <a:latin typeface="25 Helvetica UltraLight" pitchFamily="-106" charset="0"/>
          <a:ea typeface="MS PGothic" pitchFamily="34" charset="-128"/>
        </a:defRPr>
      </a:lvl5pPr>
      <a:lvl6pPr marL="457200" algn="l" defTabSz="457200" rtl="0" eaLnBrk="1" fontAlgn="base" hangingPunct="1">
        <a:spcBef>
          <a:spcPct val="0"/>
        </a:spcBef>
        <a:spcAft>
          <a:spcPct val="0"/>
        </a:spcAft>
        <a:defRPr sz="4400">
          <a:solidFill>
            <a:schemeClr val="tx1"/>
          </a:solidFill>
          <a:latin typeface="25 Helvetica UltraLight" pitchFamily="-106" charset="0"/>
          <a:ea typeface="ＭＳ Ｐゴシック" pitchFamily="-106" charset="-128"/>
        </a:defRPr>
      </a:lvl6pPr>
      <a:lvl7pPr marL="914400" algn="l" defTabSz="457200" rtl="0" eaLnBrk="1" fontAlgn="base" hangingPunct="1">
        <a:spcBef>
          <a:spcPct val="0"/>
        </a:spcBef>
        <a:spcAft>
          <a:spcPct val="0"/>
        </a:spcAft>
        <a:defRPr sz="4400">
          <a:solidFill>
            <a:schemeClr val="tx1"/>
          </a:solidFill>
          <a:latin typeface="25 Helvetica UltraLight" pitchFamily="-106" charset="0"/>
          <a:ea typeface="ＭＳ Ｐゴシック" pitchFamily="-106" charset="-128"/>
        </a:defRPr>
      </a:lvl7pPr>
      <a:lvl8pPr marL="1371600" algn="l" defTabSz="457200" rtl="0" eaLnBrk="1" fontAlgn="base" hangingPunct="1">
        <a:spcBef>
          <a:spcPct val="0"/>
        </a:spcBef>
        <a:spcAft>
          <a:spcPct val="0"/>
        </a:spcAft>
        <a:defRPr sz="4400">
          <a:solidFill>
            <a:schemeClr val="tx1"/>
          </a:solidFill>
          <a:latin typeface="25 Helvetica UltraLight" pitchFamily="-106" charset="0"/>
          <a:ea typeface="ＭＳ Ｐゴシック" pitchFamily="-106" charset="-128"/>
        </a:defRPr>
      </a:lvl8pPr>
      <a:lvl9pPr marL="1828800" algn="l" defTabSz="457200" rtl="0" eaLnBrk="1" fontAlgn="base" hangingPunct="1">
        <a:spcBef>
          <a:spcPct val="0"/>
        </a:spcBef>
        <a:spcAft>
          <a:spcPct val="0"/>
        </a:spcAft>
        <a:defRPr sz="4400">
          <a:solidFill>
            <a:schemeClr val="tx1"/>
          </a:solidFill>
          <a:latin typeface="25 Helvetica UltraLight" pitchFamily="-106" charset="0"/>
          <a:ea typeface="ＭＳ Ｐゴシック" pitchFamily="-106"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MS PGothic" pitchFamily="34" charset="-128"/>
          <a:cs typeface="ＭＳ Ｐゴシック" pitchFamily="-106"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3.jpeg"/><Relationship Id="rId7" Type="http://schemas.openxmlformats.org/officeDocument/2006/relationships/image" Target="../media/image16.jpeg"/><Relationship Id="rId12"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60.xml"/><Relationship Id="rId6" Type="http://schemas.openxmlformats.org/officeDocument/2006/relationships/image" Target="../media/image15.jpeg"/><Relationship Id="rId11" Type="http://schemas.openxmlformats.org/officeDocument/2006/relationships/image" Target="../media/image20.jpg"/><Relationship Id="rId5" Type="http://schemas.openxmlformats.org/officeDocument/2006/relationships/image" Target="../media/image14.jpeg"/><Relationship Id="rId10" Type="http://schemas.openxmlformats.org/officeDocument/2006/relationships/image" Target="../media/image19.png"/><Relationship Id="rId4" Type="http://schemas.microsoft.com/office/2007/relationships/hdphoto" Target="../media/hdphoto1.wdp"/><Relationship Id="rId9"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8" Type="http://schemas.openxmlformats.org/officeDocument/2006/relationships/image" Target="../media/image24.jpg"/><Relationship Id="rId13" Type="http://schemas.openxmlformats.org/officeDocument/2006/relationships/image" Target="../media/image29.jpg"/><Relationship Id="rId3" Type="http://schemas.openxmlformats.org/officeDocument/2006/relationships/image" Target="../media/image20.jpg"/><Relationship Id="rId7" Type="http://schemas.openxmlformats.org/officeDocument/2006/relationships/image" Target="../media/image23.png"/><Relationship Id="rId12" Type="http://schemas.openxmlformats.org/officeDocument/2006/relationships/image" Target="../media/image28.jpg"/><Relationship Id="rId2" Type="http://schemas.openxmlformats.org/officeDocument/2006/relationships/notesSlide" Target="../notesSlides/notesSlide13.xml"/><Relationship Id="rId1" Type="http://schemas.openxmlformats.org/officeDocument/2006/relationships/slideLayout" Target="../slideLayouts/slideLayout70.xml"/><Relationship Id="rId6" Type="http://schemas.openxmlformats.org/officeDocument/2006/relationships/image" Target="../media/image15.jpeg"/><Relationship Id="rId11" Type="http://schemas.openxmlformats.org/officeDocument/2006/relationships/image" Target="../media/image27.jpg"/><Relationship Id="rId5" Type="http://schemas.microsoft.com/office/2007/relationships/hdphoto" Target="../media/hdphoto1.wdp"/><Relationship Id="rId10" Type="http://schemas.openxmlformats.org/officeDocument/2006/relationships/image" Target="../media/image26.jpg"/><Relationship Id="rId4" Type="http://schemas.openxmlformats.org/officeDocument/2006/relationships/image" Target="../media/image13.jpeg"/><Relationship Id="rId9" Type="http://schemas.openxmlformats.org/officeDocument/2006/relationships/image" Target="../media/image25.jpg"/><Relationship Id="rId1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48.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7.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3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41.xml.rels><?xml version="1.0" encoding="UTF-8" standalone="yes"?>
<Relationships xmlns="http://schemas.openxmlformats.org/package/2006/relationships"><Relationship Id="rId3" Type="http://schemas.openxmlformats.org/officeDocument/2006/relationships/hyperlink" Target="http://school.discovery.com/clipart/images/writing-color.gif"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55.jpeg"/></Relationships>
</file>

<file path=ppt/slides/_rels/slide4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57.jpeg"/></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5.xml"/><Relationship Id="rId1" Type="http://schemas.openxmlformats.org/officeDocument/2006/relationships/slideLayout" Target="../slideLayouts/slideLayout35.xml"/><Relationship Id="rId4" Type="http://schemas.openxmlformats.org/officeDocument/2006/relationships/hyperlink" Target="http://www.uscis.gov/"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hyperlink" Target="http://www.uscis.gov/citizenship"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7.xml"/><Relationship Id="rId1" Type="http://schemas.openxmlformats.org/officeDocument/2006/relationships/slideLayout" Target="../slideLayouts/slideLayout23.xml"/><Relationship Id="rId4" Type="http://schemas.openxmlformats.org/officeDocument/2006/relationships/hyperlink" Target="http://www.americanhistory.si.edu/citizenship"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6" name="Picture 5" descr="DHS_cis_VR.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8488" y="2093913"/>
            <a:ext cx="7916862" cy="237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6295644"/>
      </p:ext>
    </p:extLst>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8"/>
          <p:cNvSpPr>
            <a:spLocks noGrp="1" noChangeArrowheads="1"/>
          </p:cNvSpPr>
          <p:nvPr>
            <p:ph type="title"/>
          </p:nvPr>
        </p:nvSpPr>
        <p:spPr>
          <a:xfrm>
            <a:off x="736600" y="2590800"/>
            <a:ext cx="7772400" cy="1143000"/>
          </a:xfrm>
        </p:spPr>
        <p:txBody>
          <a:bodyPr/>
          <a:lstStyle/>
          <a:p>
            <a:pPr eaLnBrk="1" hangingPunct="1"/>
            <a:r>
              <a:rPr lang="en-US" dirty="0" smtClean="0"/>
              <a:t>Immigration 101  </a:t>
            </a:r>
          </a:p>
        </p:txBody>
      </p:sp>
      <p:sp>
        <p:nvSpPr>
          <p:cNvPr id="3075" name="Text Box 4"/>
          <p:cNvSpPr txBox="1">
            <a:spLocks noChangeArrowheads="1"/>
          </p:cNvSpPr>
          <p:nvPr/>
        </p:nvSpPr>
        <p:spPr bwMode="auto">
          <a:xfrm>
            <a:off x="5791200" y="1905000"/>
            <a:ext cx="28956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4800">
                <a:solidFill>
                  <a:schemeClr val="tx2"/>
                </a:solidFill>
                <a:latin typeface="Times New Roman" pitchFamily="18" charset="0"/>
              </a:defRPr>
            </a:lvl1pPr>
            <a:lvl2pPr marL="742950" indent="-285750" eaLnBrk="0" hangingPunct="0">
              <a:defRPr sz="4800">
                <a:solidFill>
                  <a:schemeClr val="tx2"/>
                </a:solidFill>
                <a:latin typeface="Times New Roman" pitchFamily="18" charset="0"/>
              </a:defRPr>
            </a:lvl2pPr>
            <a:lvl3pPr marL="1143000" indent="-228600" eaLnBrk="0" hangingPunct="0">
              <a:defRPr sz="4800">
                <a:solidFill>
                  <a:schemeClr val="tx2"/>
                </a:solidFill>
                <a:latin typeface="Times New Roman" pitchFamily="18" charset="0"/>
              </a:defRPr>
            </a:lvl3pPr>
            <a:lvl4pPr marL="1600200" indent="-228600" eaLnBrk="0" hangingPunct="0">
              <a:defRPr sz="4800">
                <a:solidFill>
                  <a:schemeClr val="tx2"/>
                </a:solidFill>
                <a:latin typeface="Times New Roman" pitchFamily="18" charset="0"/>
              </a:defRPr>
            </a:lvl4pPr>
            <a:lvl5pPr marL="2057400" indent="-228600" eaLnBrk="0" hangingPunct="0">
              <a:defRPr sz="4800">
                <a:solidFill>
                  <a:schemeClr val="tx2"/>
                </a:solidFill>
                <a:latin typeface="Times New Roman" pitchFamily="18" charset="0"/>
              </a:defRPr>
            </a:lvl5pPr>
            <a:lvl6pPr marL="2514600" indent="-228600" eaLnBrk="0" fontAlgn="base" hangingPunct="0">
              <a:spcBef>
                <a:spcPct val="0"/>
              </a:spcBef>
              <a:spcAft>
                <a:spcPct val="0"/>
              </a:spcAft>
              <a:defRPr sz="4800">
                <a:solidFill>
                  <a:schemeClr val="tx2"/>
                </a:solidFill>
                <a:latin typeface="Times New Roman" pitchFamily="18" charset="0"/>
              </a:defRPr>
            </a:lvl6pPr>
            <a:lvl7pPr marL="2971800" indent="-228600" eaLnBrk="0" fontAlgn="base" hangingPunct="0">
              <a:spcBef>
                <a:spcPct val="0"/>
              </a:spcBef>
              <a:spcAft>
                <a:spcPct val="0"/>
              </a:spcAft>
              <a:defRPr sz="4800">
                <a:solidFill>
                  <a:schemeClr val="tx2"/>
                </a:solidFill>
                <a:latin typeface="Times New Roman" pitchFamily="18" charset="0"/>
              </a:defRPr>
            </a:lvl7pPr>
            <a:lvl8pPr marL="3429000" indent="-228600" eaLnBrk="0" fontAlgn="base" hangingPunct="0">
              <a:spcBef>
                <a:spcPct val="0"/>
              </a:spcBef>
              <a:spcAft>
                <a:spcPct val="0"/>
              </a:spcAft>
              <a:defRPr sz="4800">
                <a:solidFill>
                  <a:schemeClr val="tx2"/>
                </a:solidFill>
                <a:latin typeface="Times New Roman" pitchFamily="18" charset="0"/>
              </a:defRPr>
            </a:lvl8pPr>
            <a:lvl9pPr marL="3886200" indent="-228600" eaLnBrk="0" fontAlgn="base" hangingPunct="0">
              <a:spcBef>
                <a:spcPct val="0"/>
              </a:spcBef>
              <a:spcAft>
                <a:spcPct val="0"/>
              </a:spcAft>
              <a:defRPr sz="4800">
                <a:solidFill>
                  <a:schemeClr val="tx2"/>
                </a:solidFill>
                <a:latin typeface="Times New Roman" pitchFamily="18" charset="0"/>
              </a:defRPr>
            </a:lvl9pPr>
          </a:lstStyle>
          <a:p>
            <a:pPr eaLnBrk="1" hangingPunct="1">
              <a:spcBef>
                <a:spcPct val="50000"/>
              </a:spcBef>
            </a:pPr>
            <a:endParaRPr lang="en-US"/>
          </a:p>
        </p:txBody>
      </p:sp>
      <p:pic>
        <p:nvPicPr>
          <p:cNvPr id="3076" name="Picture 6" descr="STATUE-OF-LIBERTY-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524000"/>
            <a:ext cx="30988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13947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18"/>
            <a:ext cx="8153400" cy="863282"/>
          </a:xfrm>
        </p:spPr>
        <p:txBody>
          <a:bodyPr/>
          <a:lstStyle/>
          <a:p>
            <a:r>
              <a:rPr lang="en-US" sz="3600" dirty="0" smtClean="0"/>
              <a:t>The US Government – The big picture</a:t>
            </a:r>
            <a:endParaRPr lang="en-US" sz="3600" dirty="0"/>
          </a:p>
        </p:txBody>
      </p:sp>
      <p:pic>
        <p:nvPicPr>
          <p:cNvPr id="24" name="Picture 23"/>
          <p:cNvPicPr>
            <a:picLocks noChangeAspect="1"/>
          </p:cNvPicPr>
          <p:nvPr/>
        </p:nvPicPr>
        <p:blipFill>
          <a:blip r:embed="rId3">
            <a:extLst>
              <a:ext uri="{BEBA8EAE-BF5A-486C-A8C5-ECC9F3942E4B}">
                <a14:imgProps xmlns:a14="http://schemas.microsoft.com/office/drawing/2010/main">
                  <a14:imgLayer r:embed="rId4">
                    <a14:imgEffect>
                      <a14:artisticGlowDiffused/>
                    </a14:imgEffect>
                    <a14:imgEffect>
                      <a14:colorTemperature colorTemp="7200"/>
                    </a14:imgEffect>
                  </a14:imgLayer>
                </a14:imgProps>
              </a:ext>
              <a:ext uri="{28A0092B-C50C-407E-A947-70E740481C1C}">
                <a14:useLocalDpi xmlns:a14="http://schemas.microsoft.com/office/drawing/2010/main" val="0"/>
              </a:ext>
            </a:extLst>
          </a:blip>
          <a:stretch>
            <a:fillRect/>
          </a:stretch>
        </p:blipFill>
        <p:spPr>
          <a:xfrm>
            <a:off x="375920" y="1513840"/>
            <a:ext cx="8453120" cy="2773680"/>
          </a:xfrm>
          <a:prstGeom prst="rect">
            <a:avLst/>
          </a:prstGeom>
          <a:ln>
            <a:noFill/>
          </a:ln>
          <a:effectLst>
            <a:softEdge rad="112500"/>
          </a:effectLst>
        </p:spPr>
      </p:pic>
      <p:grpSp>
        <p:nvGrpSpPr>
          <p:cNvPr id="7" name="Group 6"/>
          <p:cNvGrpSpPr/>
          <p:nvPr/>
        </p:nvGrpSpPr>
        <p:grpSpPr>
          <a:xfrm>
            <a:off x="574062" y="2538216"/>
            <a:ext cx="2069797" cy="1299972"/>
            <a:chOff x="417981" y="1478280"/>
            <a:chExt cx="2069797" cy="1299972"/>
          </a:xfrm>
        </p:grpSpPr>
        <p:pic>
          <p:nvPicPr>
            <p:cNvPr id="118786" name="Picture 2" descr="C:\Users\tjgoldsm\AppData\Local\Microsoft\Windows\Temporary Internet Files\Content.IE5\A2N5NEJ2\MP900401099[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520" y="1478280"/>
              <a:ext cx="1950720" cy="12999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17981" y="2388600"/>
              <a:ext cx="2069797" cy="369332"/>
            </a:xfrm>
            <a:prstGeom prst="rect">
              <a:avLst/>
            </a:prstGeom>
            <a:noFill/>
          </p:spPr>
          <p:txBody>
            <a:bodyPr wrap="none" rtlCol="0">
              <a:spAutoFit/>
            </a:bodyPr>
            <a:lstStyle/>
            <a:p>
              <a:r>
                <a:rPr lang="en-US" dirty="0" smtClean="0">
                  <a:solidFill>
                    <a:prstClr val="white"/>
                  </a:solidFill>
                  <a:effectLst>
                    <a:outerShdw blurRad="38100" dist="38100" dir="2700000" algn="tl">
                      <a:srgbClr val="000000">
                        <a:alpha val="43137"/>
                      </a:srgbClr>
                    </a:outerShdw>
                  </a:effectLst>
                </a:rPr>
                <a:t>Legislative Branch</a:t>
              </a:r>
              <a:endParaRPr lang="en-US" dirty="0">
                <a:solidFill>
                  <a:prstClr val="white"/>
                </a:solidFill>
                <a:effectLst>
                  <a:outerShdw blurRad="38100" dist="38100" dir="2700000" algn="tl">
                    <a:srgbClr val="000000">
                      <a:alpha val="43137"/>
                    </a:srgbClr>
                  </a:outerShdw>
                </a:effectLst>
              </a:endParaRPr>
            </a:p>
          </p:txBody>
        </p:sp>
      </p:grpSp>
      <p:grpSp>
        <p:nvGrpSpPr>
          <p:cNvPr id="5" name="Group 4"/>
          <p:cNvGrpSpPr/>
          <p:nvPr/>
        </p:nvGrpSpPr>
        <p:grpSpPr>
          <a:xfrm>
            <a:off x="3603435" y="2524484"/>
            <a:ext cx="1980029" cy="1313704"/>
            <a:chOff x="6645811" y="1478280"/>
            <a:chExt cx="1980029" cy="1313704"/>
          </a:xfrm>
        </p:grpSpPr>
        <p:pic>
          <p:nvPicPr>
            <p:cNvPr id="118787" name="Picture 3" descr="C:\Users\tjgoldsm\AppData\Local\Microsoft\Windows\Temporary Internet Files\Content.IE5\X2P66CAQ\MP900402726[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75119" y="1478280"/>
              <a:ext cx="1950721" cy="129997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645811" y="2422652"/>
              <a:ext cx="1980029" cy="369332"/>
            </a:xfrm>
            <a:prstGeom prst="rect">
              <a:avLst/>
            </a:prstGeom>
            <a:noFill/>
          </p:spPr>
          <p:txBody>
            <a:bodyPr wrap="none" rtlCol="0">
              <a:spAutoFit/>
            </a:bodyPr>
            <a:lstStyle/>
            <a:p>
              <a:r>
                <a:rPr lang="en-US" dirty="0" smtClean="0">
                  <a:solidFill>
                    <a:prstClr val="white"/>
                  </a:solidFill>
                  <a:effectLst>
                    <a:outerShdw blurRad="38100" dist="38100" dir="2700000" algn="tl">
                      <a:srgbClr val="000000">
                        <a:alpha val="43137"/>
                      </a:srgbClr>
                    </a:outerShdw>
                  </a:effectLst>
                </a:rPr>
                <a:t>Executive Branch</a:t>
              </a:r>
              <a:endParaRPr lang="en-US" dirty="0">
                <a:solidFill>
                  <a:prstClr val="white"/>
                </a:solidFill>
                <a:effectLst>
                  <a:outerShdw blurRad="38100" dist="38100" dir="2700000" algn="tl">
                    <a:srgbClr val="000000">
                      <a:alpha val="43137"/>
                    </a:srgbClr>
                  </a:outerShdw>
                </a:effectLst>
              </a:endParaRPr>
            </a:p>
          </p:txBody>
        </p:sp>
      </p:grpSp>
      <p:grpSp>
        <p:nvGrpSpPr>
          <p:cNvPr id="6" name="Group 5"/>
          <p:cNvGrpSpPr/>
          <p:nvPr/>
        </p:nvGrpSpPr>
        <p:grpSpPr>
          <a:xfrm>
            <a:off x="6543039" y="2531350"/>
            <a:ext cx="1950720" cy="1299972"/>
            <a:chOff x="3576320" y="1478281"/>
            <a:chExt cx="1950720" cy="1299972"/>
          </a:xfrm>
        </p:grpSpPr>
        <p:pic>
          <p:nvPicPr>
            <p:cNvPr id="118788" name="Picture 4" descr="C:\Users\tjgoldsm\AppData\Local\Microsoft\Windows\Temporary Internet Files\Content.IE5\A2N5NEJ2\MP900401087[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76320" y="1478281"/>
              <a:ext cx="1950720" cy="129997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677081" y="2403546"/>
              <a:ext cx="1749197" cy="369332"/>
            </a:xfrm>
            <a:prstGeom prst="rect">
              <a:avLst/>
            </a:prstGeom>
            <a:noFill/>
          </p:spPr>
          <p:txBody>
            <a:bodyPr wrap="none" rtlCol="0">
              <a:spAutoFit/>
            </a:bodyPr>
            <a:lstStyle/>
            <a:p>
              <a:r>
                <a:rPr lang="en-US" dirty="0" smtClean="0">
                  <a:solidFill>
                    <a:prstClr val="black"/>
                  </a:solidFill>
                  <a:effectLst>
                    <a:outerShdw blurRad="38100" dist="38100" dir="2700000" algn="tl">
                      <a:srgbClr val="000000">
                        <a:alpha val="43137"/>
                      </a:srgbClr>
                    </a:outerShdw>
                  </a:effectLst>
                </a:rPr>
                <a:t>Judicial Branch</a:t>
              </a:r>
              <a:endParaRPr lang="en-US" dirty="0">
                <a:solidFill>
                  <a:prstClr val="black"/>
                </a:solidFill>
                <a:effectLst>
                  <a:outerShdw blurRad="38100" dist="38100" dir="2700000" algn="tl">
                    <a:srgbClr val="000000">
                      <a:alpha val="43137"/>
                    </a:srgbClr>
                  </a:outerShdw>
                </a:effectLst>
              </a:endParaRPr>
            </a:p>
          </p:txBody>
        </p:sp>
      </p:grpSp>
      <p:sp>
        <p:nvSpPr>
          <p:cNvPr id="10" name="TextBox 9"/>
          <p:cNvSpPr txBox="1"/>
          <p:nvPr/>
        </p:nvSpPr>
        <p:spPr>
          <a:xfrm>
            <a:off x="603717" y="3868668"/>
            <a:ext cx="2010487" cy="369332"/>
          </a:xfrm>
          <a:prstGeom prst="rect">
            <a:avLst/>
          </a:prstGeom>
          <a:noFill/>
        </p:spPr>
        <p:txBody>
          <a:bodyPr wrap="none" rtlCol="0">
            <a:spAutoFit/>
          </a:bodyPr>
          <a:lstStyle/>
          <a:p>
            <a:r>
              <a:rPr lang="en-US" dirty="0" smtClean="0">
                <a:solidFill>
                  <a:prstClr val="black"/>
                </a:solidFill>
              </a:rPr>
              <a:t>“Makes the </a:t>
            </a:r>
            <a:r>
              <a:rPr lang="en-US" u="sng" dirty="0" smtClean="0">
                <a:solidFill>
                  <a:prstClr val="black"/>
                </a:solidFill>
              </a:rPr>
              <a:t>Laws</a:t>
            </a:r>
            <a:r>
              <a:rPr lang="en-US" dirty="0" smtClean="0">
                <a:solidFill>
                  <a:prstClr val="black"/>
                </a:solidFill>
              </a:rPr>
              <a:t>”</a:t>
            </a:r>
            <a:endParaRPr lang="en-US" dirty="0">
              <a:solidFill>
                <a:prstClr val="black"/>
              </a:solidFill>
            </a:endParaRPr>
          </a:p>
        </p:txBody>
      </p:sp>
      <p:sp>
        <p:nvSpPr>
          <p:cNvPr id="15" name="TextBox 14"/>
          <p:cNvSpPr txBox="1"/>
          <p:nvPr/>
        </p:nvSpPr>
        <p:spPr>
          <a:xfrm>
            <a:off x="6368083" y="3868668"/>
            <a:ext cx="2300630" cy="369332"/>
          </a:xfrm>
          <a:prstGeom prst="rect">
            <a:avLst/>
          </a:prstGeom>
          <a:noFill/>
        </p:spPr>
        <p:txBody>
          <a:bodyPr wrap="none" rtlCol="0">
            <a:spAutoFit/>
          </a:bodyPr>
          <a:lstStyle/>
          <a:p>
            <a:r>
              <a:rPr lang="en-US" dirty="0" smtClean="0">
                <a:solidFill>
                  <a:prstClr val="black"/>
                </a:solidFill>
              </a:rPr>
              <a:t>“Interprets the </a:t>
            </a:r>
            <a:r>
              <a:rPr lang="en-US" u="sng" dirty="0" smtClean="0">
                <a:solidFill>
                  <a:prstClr val="black"/>
                </a:solidFill>
              </a:rPr>
              <a:t>Laws</a:t>
            </a:r>
            <a:r>
              <a:rPr lang="en-US" dirty="0" smtClean="0">
                <a:solidFill>
                  <a:prstClr val="black"/>
                </a:solidFill>
              </a:rPr>
              <a:t>”</a:t>
            </a:r>
            <a:endParaRPr lang="en-US" dirty="0">
              <a:solidFill>
                <a:prstClr val="black"/>
              </a:solidFill>
            </a:endParaRPr>
          </a:p>
        </p:txBody>
      </p:sp>
      <p:sp>
        <p:nvSpPr>
          <p:cNvPr id="16" name="TextBox 15"/>
          <p:cNvSpPr txBox="1"/>
          <p:nvPr/>
        </p:nvSpPr>
        <p:spPr>
          <a:xfrm>
            <a:off x="3489848" y="3838188"/>
            <a:ext cx="2236510" cy="369332"/>
          </a:xfrm>
          <a:prstGeom prst="rect">
            <a:avLst/>
          </a:prstGeom>
          <a:noFill/>
        </p:spPr>
        <p:txBody>
          <a:bodyPr wrap="none" rtlCol="0">
            <a:spAutoFit/>
          </a:bodyPr>
          <a:lstStyle/>
          <a:p>
            <a:r>
              <a:rPr lang="en-US" dirty="0" smtClean="0">
                <a:solidFill>
                  <a:prstClr val="black"/>
                </a:solidFill>
              </a:rPr>
              <a:t>“Enforces the </a:t>
            </a:r>
            <a:r>
              <a:rPr lang="en-US" u="sng" dirty="0" smtClean="0">
                <a:solidFill>
                  <a:prstClr val="black"/>
                </a:solidFill>
              </a:rPr>
              <a:t>Laws</a:t>
            </a:r>
            <a:r>
              <a:rPr lang="en-US" dirty="0" smtClean="0">
                <a:solidFill>
                  <a:prstClr val="black"/>
                </a:solidFill>
              </a:rPr>
              <a:t>”</a:t>
            </a:r>
            <a:endParaRPr lang="en-US" dirty="0">
              <a:solidFill>
                <a:prstClr val="black"/>
              </a:solidFill>
            </a:endParaRPr>
          </a:p>
        </p:txBody>
      </p:sp>
      <p:sp>
        <p:nvSpPr>
          <p:cNvPr id="12" name="TextBox 11"/>
          <p:cNvSpPr txBox="1"/>
          <p:nvPr/>
        </p:nvSpPr>
        <p:spPr>
          <a:xfrm>
            <a:off x="233680" y="897989"/>
            <a:ext cx="8768080" cy="707886"/>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2000" b="1" dirty="0" smtClean="0">
                <a:solidFill>
                  <a:prstClr val="white"/>
                </a:solidFill>
                <a:effectLst>
                  <a:outerShdw blurRad="38100" dist="38100" dir="2700000" algn="tl">
                    <a:srgbClr val="000000">
                      <a:alpha val="43137"/>
                    </a:srgbClr>
                  </a:outerShdw>
                </a:effectLst>
                <a:latin typeface="Lucida Calligraphy" panose="03010101010101010101" pitchFamily="66" charset="0"/>
              </a:rPr>
              <a:t>The US Constitution </a:t>
            </a:r>
          </a:p>
          <a:p>
            <a:pPr algn="ctr"/>
            <a:r>
              <a:rPr lang="en-US" sz="2000" dirty="0" smtClean="0">
                <a:solidFill>
                  <a:prstClr val="white"/>
                </a:solidFill>
                <a:effectLst>
                  <a:outerShdw blurRad="38100" dist="38100" dir="2700000" algn="tl">
                    <a:srgbClr val="000000">
                      <a:alpha val="43137"/>
                    </a:srgbClr>
                  </a:outerShdw>
                </a:effectLst>
                <a:latin typeface="Arial"/>
              </a:rPr>
              <a:t>Establishes the US as a nation of </a:t>
            </a:r>
            <a:r>
              <a:rPr lang="en-US" sz="2000" u="sng" dirty="0" smtClean="0">
                <a:solidFill>
                  <a:prstClr val="white"/>
                </a:solidFill>
                <a:effectLst>
                  <a:outerShdw blurRad="38100" dist="38100" dir="2700000" algn="tl">
                    <a:srgbClr val="000000">
                      <a:alpha val="43137"/>
                    </a:srgbClr>
                  </a:outerShdw>
                </a:effectLst>
                <a:latin typeface="Arial"/>
              </a:rPr>
              <a:t>laws</a:t>
            </a:r>
            <a:r>
              <a:rPr lang="en-US" sz="2000" dirty="0" smtClean="0">
                <a:solidFill>
                  <a:prstClr val="white"/>
                </a:solidFill>
                <a:effectLst>
                  <a:outerShdw blurRad="38100" dist="38100" dir="2700000" algn="tl">
                    <a:srgbClr val="000000">
                      <a:alpha val="43137"/>
                    </a:srgbClr>
                  </a:outerShdw>
                </a:effectLst>
                <a:latin typeface="Arial"/>
              </a:rPr>
              <a:t> and defines the roles of government </a:t>
            </a:r>
            <a:endParaRPr lang="en-US" sz="2000" dirty="0">
              <a:solidFill>
                <a:prstClr val="white"/>
              </a:solidFill>
              <a:effectLst>
                <a:outerShdw blurRad="38100" dist="38100" dir="2700000" algn="tl">
                  <a:srgbClr val="000000">
                    <a:alpha val="43137"/>
                  </a:srgbClr>
                </a:outerShdw>
              </a:effectLst>
              <a:latin typeface="Arial"/>
            </a:endParaRPr>
          </a:p>
        </p:txBody>
      </p:sp>
      <p:cxnSp>
        <p:nvCxnSpPr>
          <p:cNvPr id="14" name="Straight Arrow Connector 13"/>
          <p:cNvCxnSpPr>
            <a:stCxn id="12" idx="2"/>
            <a:endCxn id="118786" idx="0"/>
          </p:cNvCxnSpPr>
          <p:nvPr/>
        </p:nvCxnSpPr>
        <p:spPr>
          <a:xfrm flipH="1">
            <a:off x="1608961" y="1605875"/>
            <a:ext cx="3008759" cy="932341"/>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12" idx="2"/>
            <a:endCxn id="118787" idx="0"/>
          </p:cNvCxnSpPr>
          <p:nvPr/>
        </p:nvCxnSpPr>
        <p:spPr>
          <a:xfrm flipH="1">
            <a:off x="4608104" y="1605875"/>
            <a:ext cx="9616" cy="918609"/>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12" idx="2"/>
            <a:endCxn id="118788" idx="0"/>
          </p:cNvCxnSpPr>
          <p:nvPr/>
        </p:nvCxnSpPr>
        <p:spPr>
          <a:xfrm>
            <a:off x="4617720" y="1605875"/>
            <a:ext cx="2900679" cy="925475"/>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118797" name="TextBox 118796"/>
          <p:cNvSpPr txBox="1"/>
          <p:nvPr/>
        </p:nvSpPr>
        <p:spPr>
          <a:xfrm>
            <a:off x="264130" y="5506884"/>
            <a:ext cx="2331257" cy="1200329"/>
          </a:xfrm>
          <a:prstGeom prst="rect">
            <a:avLst/>
          </a:prstGeom>
          <a:noFill/>
        </p:spPr>
        <p:txBody>
          <a:bodyPr wrap="square" rtlCol="0">
            <a:spAutoFit/>
          </a:bodyPr>
          <a:lstStyle/>
          <a:p>
            <a:pPr algn="ctr"/>
            <a:r>
              <a:rPr lang="en-US" dirty="0" smtClean="0">
                <a:solidFill>
                  <a:prstClr val="white"/>
                </a:solidFill>
              </a:rPr>
              <a:t>Establishes Immigration Laws on behalf of the citizenry of the US</a:t>
            </a:r>
            <a:endParaRPr lang="en-US" dirty="0">
              <a:solidFill>
                <a:prstClr val="white"/>
              </a:solidFill>
            </a:endParaRPr>
          </a:p>
        </p:txBody>
      </p:sp>
      <p:sp>
        <p:nvSpPr>
          <p:cNvPr id="118828" name="Rectangle 118827"/>
          <p:cNvSpPr/>
          <p:nvPr/>
        </p:nvSpPr>
        <p:spPr>
          <a:xfrm>
            <a:off x="233680" y="914401"/>
            <a:ext cx="8768080" cy="3373120"/>
          </a:xfrm>
          <a:prstGeom prst="rect">
            <a:avLst/>
          </a:prstGeom>
          <a:noFill/>
          <a:ln>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18830" name="Picture 11882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40118" y="4395269"/>
            <a:ext cx="1000958" cy="100095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8831" name="Picture 11883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61759" y="4177316"/>
            <a:ext cx="1270000" cy="1270000"/>
          </a:xfrm>
          <a:prstGeom prst="rect">
            <a:avLst/>
          </a:prstGeom>
        </p:spPr>
      </p:pic>
      <p:pic>
        <p:nvPicPr>
          <p:cNvPr id="118832" name="Picture 11883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6848" y="4199592"/>
            <a:ext cx="1311032" cy="131103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1" name="TextBox 80"/>
          <p:cNvSpPr txBox="1"/>
          <p:nvPr/>
        </p:nvSpPr>
        <p:spPr>
          <a:xfrm>
            <a:off x="3465577" y="5506884"/>
            <a:ext cx="2331257" cy="1200329"/>
          </a:xfrm>
          <a:prstGeom prst="rect">
            <a:avLst/>
          </a:prstGeom>
          <a:noFill/>
        </p:spPr>
        <p:txBody>
          <a:bodyPr wrap="square" rtlCol="0">
            <a:spAutoFit/>
          </a:bodyPr>
          <a:lstStyle/>
          <a:p>
            <a:pPr algn="ctr"/>
            <a:r>
              <a:rPr lang="en-US" dirty="0" smtClean="0">
                <a:solidFill>
                  <a:prstClr val="white"/>
                </a:solidFill>
              </a:rPr>
              <a:t>Executes and enforces the Immigration Laws passed by Congress</a:t>
            </a:r>
            <a:endParaRPr lang="en-US" dirty="0">
              <a:solidFill>
                <a:prstClr val="white"/>
              </a:solidFill>
            </a:endParaRPr>
          </a:p>
        </p:txBody>
      </p:sp>
      <p:sp>
        <p:nvSpPr>
          <p:cNvPr id="82" name="TextBox 81"/>
          <p:cNvSpPr txBox="1"/>
          <p:nvPr/>
        </p:nvSpPr>
        <p:spPr>
          <a:xfrm>
            <a:off x="6497783" y="5368384"/>
            <a:ext cx="2331257" cy="1477328"/>
          </a:xfrm>
          <a:prstGeom prst="rect">
            <a:avLst/>
          </a:prstGeom>
          <a:noFill/>
        </p:spPr>
        <p:txBody>
          <a:bodyPr wrap="square" rtlCol="0">
            <a:spAutoFit/>
          </a:bodyPr>
          <a:lstStyle/>
          <a:p>
            <a:pPr algn="ctr"/>
            <a:r>
              <a:rPr lang="en-US" dirty="0" smtClean="0">
                <a:solidFill>
                  <a:prstClr val="white"/>
                </a:solidFill>
              </a:rPr>
              <a:t>Determines constitutionality of Immigration Laws and their application and/or enforcement</a:t>
            </a:r>
            <a:endParaRPr lang="en-US" dirty="0">
              <a:solidFill>
                <a:prstClr val="white"/>
              </a:solidFill>
            </a:endParaRPr>
          </a:p>
        </p:txBody>
      </p:sp>
      <p:cxnSp>
        <p:nvCxnSpPr>
          <p:cNvPr id="118834" name="Straight Arrow Connector 118833"/>
          <p:cNvCxnSpPr>
            <a:endCxn id="81" idx="1"/>
          </p:cNvCxnSpPr>
          <p:nvPr/>
        </p:nvCxnSpPr>
        <p:spPr>
          <a:xfrm>
            <a:off x="2448560" y="6107048"/>
            <a:ext cx="1017017" cy="1"/>
          </a:xfrm>
          <a:prstGeom prst="straightConnector1">
            <a:avLst/>
          </a:prstGeom>
          <a:ln w="76200">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18838" name="Straight Arrow Connector 118837"/>
          <p:cNvCxnSpPr/>
          <p:nvPr/>
        </p:nvCxnSpPr>
        <p:spPr>
          <a:xfrm>
            <a:off x="5455920" y="6107048"/>
            <a:ext cx="1330960" cy="0"/>
          </a:xfrm>
          <a:prstGeom prst="straightConnector1">
            <a:avLst/>
          </a:prstGeom>
          <a:ln w="76200">
            <a:solidFill>
              <a:schemeClr val="bg1"/>
            </a:solidFill>
            <a:headEnd type="arrow"/>
            <a:tailEnd type="arrow"/>
          </a:ln>
        </p:spPr>
        <p:style>
          <a:lnRef idx="2">
            <a:schemeClr val="accent1"/>
          </a:lnRef>
          <a:fillRef idx="0">
            <a:schemeClr val="accent1"/>
          </a:fillRef>
          <a:effectRef idx="1">
            <a:schemeClr val="accent1"/>
          </a:effectRef>
          <a:fontRef idx="minor">
            <a:schemeClr val="tx1"/>
          </a:fontRef>
        </p:style>
      </p:cxnSp>
      <p:pic>
        <p:nvPicPr>
          <p:cNvPr id="72" name="Picture 7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06267" y="4974809"/>
            <a:ext cx="1662733" cy="532075"/>
          </a:xfrm>
          <a:prstGeom prst="rect">
            <a:avLst/>
          </a:prstGeom>
        </p:spPr>
      </p:pic>
      <p:pic>
        <p:nvPicPr>
          <p:cNvPr id="118829" name="Picture 11882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16769" y="4204672"/>
            <a:ext cx="1270000" cy="12700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7687851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8797"/>
                                        </p:tgtEl>
                                        <p:attrNameLst>
                                          <p:attrName>style.visibility</p:attrName>
                                        </p:attrNameLst>
                                      </p:cBhvr>
                                      <p:to>
                                        <p:strVal val="visible"/>
                                      </p:to>
                                    </p:set>
                                    <p:animEffect transition="in" filter="barn(inVertical)">
                                      <p:cBhvr>
                                        <p:cTn id="7" dur="750"/>
                                        <p:tgtEl>
                                          <p:spTgt spid="118797"/>
                                        </p:tgtEl>
                                      </p:cBhvr>
                                    </p:animEffect>
                                  </p:childTnLst>
                                </p:cTn>
                              </p:par>
                              <p:par>
                                <p:cTn id="8" presetID="16" presetClass="entr" presetSubtype="21" fill="hold" nodeType="withEffect">
                                  <p:stCondLst>
                                    <p:cond delay="0"/>
                                  </p:stCondLst>
                                  <p:childTnLst>
                                    <p:set>
                                      <p:cBhvr>
                                        <p:cTn id="9" dur="1" fill="hold">
                                          <p:stCondLst>
                                            <p:cond delay="0"/>
                                          </p:stCondLst>
                                        </p:cTn>
                                        <p:tgtEl>
                                          <p:spTgt spid="118830"/>
                                        </p:tgtEl>
                                        <p:attrNameLst>
                                          <p:attrName>style.visibility</p:attrName>
                                        </p:attrNameLst>
                                      </p:cBhvr>
                                      <p:to>
                                        <p:strVal val="visible"/>
                                      </p:to>
                                    </p:set>
                                    <p:animEffect transition="in" filter="barn(inVertical)">
                                      <p:cBhvr>
                                        <p:cTn id="10" dur="750"/>
                                        <p:tgtEl>
                                          <p:spTgt spid="118830"/>
                                        </p:tgtEl>
                                      </p:cBhvr>
                                    </p:animEffect>
                                  </p:childTnLst>
                                </p:cTn>
                              </p:par>
                              <p:par>
                                <p:cTn id="11" presetID="16" presetClass="entr" presetSubtype="21" fill="hold" nodeType="withEffect">
                                  <p:stCondLst>
                                    <p:cond delay="0"/>
                                  </p:stCondLst>
                                  <p:childTnLst>
                                    <p:set>
                                      <p:cBhvr>
                                        <p:cTn id="12" dur="1" fill="hold">
                                          <p:stCondLst>
                                            <p:cond delay="0"/>
                                          </p:stCondLst>
                                        </p:cTn>
                                        <p:tgtEl>
                                          <p:spTgt spid="118831"/>
                                        </p:tgtEl>
                                        <p:attrNameLst>
                                          <p:attrName>style.visibility</p:attrName>
                                        </p:attrNameLst>
                                      </p:cBhvr>
                                      <p:to>
                                        <p:strVal val="visible"/>
                                      </p:to>
                                    </p:set>
                                    <p:animEffect transition="in" filter="barn(inVertical)">
                                      <p:cBhvr>
                                        <p:cTn id="13" dur="750"/>
                                        <p:tgtEl>
                                          <p:spTgt spid="118831"/>
                                        </p:tgtEl>
                                      </p:cBhvr>
                                    </p:animEffect>
                                  </p:childTnLst>
                                </p:cTn>
                              </p:par>
                              <p:par>
                                <p:cTn id="14" presetID="16" presetClass="entr" presetSubtype="21" fill="hold" nodeType="withEffect">
                                  <p:stCondLst>
                                    <p:cond delay="0"/>
                                  </p:stCondLst>
                                  <p:childTnLst>
                                    <p:set>
                                      <p:cBhvr>
                                        <p:cTn id="15" dur="1" fill="hold">
                                          <p:stCondLst>
                                            <p:cond delay="0"/>
                                          </p:stCondLst>
                                        </p:cTn>
                                        <p:tgtEl>
                                          <p:spTgt spid="118832"/>
                                        </p:tgtEl>
                                        <p:attrNameLst>
                                          <p:attrName>style.visibility</p:attrName>
                                        </p:attrNameLst>
                                      </p:cBhvr>
                                      <p:to>
                                        <p:strVal val="visible"/>
                                      </p:to>
                                    </p:set>
                                    <p:animEffect transition="in" filter="barn(inVertical)">
                                      <p:cBhvr>
                                        <p:cTn id="16" dur="750"/>
                                        <p:tgtEl>
                                          <p:spTgt spid="118832"/>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81"/>
                                        </p:tgtEl>
                                        <p:attrNameLst>
                                          <p:attrName>style.visibility</p:attrName>
                                        </p:attrNameLst>
                                      </p:cBhvr>
                                      <p:to>
                                        <p:strVal val="visible"/>
                                      </p:to>
                                    </p:set>
                                    <p:animEffect transition="in" filter="barn(inVertical)">
                                      <p:cBhvr>
                                        <p:cTn id="19" dur="750"/>
                                        <p:tgtEl>
                                          <p:spTgt spid="8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82"/>
                                        </p:tgtEl>
                                        <p:attrNameLst>
                                          <p:attrName>style.visibility</p:attrName>
                                        </p:attrNameLst>
                                      </p:cBhvr>
                                      <p:to>
                                        <p:strVal val="visible"/>
                                      </p:to>
                                    </p:set>
                                    <p:animEffect transition="in" filter="barn(inVertical)">
                                      <p:cBhvr>
                                        <p:cTn id="22" dur="750"/>
                                        <p:tgtEl>
                                          <p:spTgt spid="82"/>
                                        </p:tgtEl>
                                      </p:cBhvr>
                                    </p:animEffect>
                                  </p:childTnLst>
                                </p:cTn>
                              </p:par>
                              <p:par>
                                <p:cTn id="23" presetID="16" presetClass="entr" presetSubtype="21" fill="hold" nodeType="withEffect">
                                  <p:stCondLst>
                                    <p:cond delay="0"/>
                                  </p:stCondLst>
                                  <p:childTnLst>
                                    <p:set>
                                      <p:cBhvr>
                                        <p:cTn id="24" dur="1" fill="hold">
                                          <p:stCondLst>
                                            <p:cond delay="0"/>
                                          </p:stCondLst>
                                        </p:cTn>
                                        <p:tgtEl>
                                          <p:spTgt spid="118834"/>
                                        </p:tgtEl>
                                        <p:attrNameLst>
                                          <p:attrName>style.visibility</p:attrName>
                                        </p:attrNameLst>
                                      </p:cBhvr>
                                      <p:to>
                                        <p:strVal val="visible"/>
                                      </p:to>
                                    </p:set>
                                    <p:animEffect transition="in" filter="barn(inVertical)">
                                      <p:cBhvr>
                                        <p:cTn id="25" dur="750"/>
                                        <p:tgtEl>
                                          <p:spTgt spid="118834"/>
                                        </p:tgtEl>
                                      </p:cBhvr>
                                    </p:animEffect>
                                  </p:childTnLst>
                                </p:cTn>
                              </p:par>
                              <p:par>
                                <p:cTn id="26" presetID="16" presetClass="entr" presetSubtype="21" fill="hold" nodeType="withEffect">
                                  <p:stCondLst>
                                    <p:cond delay="0"/>
                                  </p:stCondLst>
                                  <p:childTnLst>
                                    <p:set>
                                      <p:cBhvr>
                                        <p:cTn id="27" dur="1" fill="hold">
                                          <p:stCondLst>
                                            <p:cond delay="0"/>
                                          </p:stCondLst>
                                        </p:cTn>
                                        <p:tgtEl>
                                          <p:spTgt spid="118838"/>
                                        </p:tgtEl>
                                        <p:attrNameLst>
                                          <p:attrName>style.visibility</p:attrName>
                                        </p:attrNameLst>
                                      </p:cBhvr>
                                      <p:to>
                                        <p:strVal val="visible"/>
                                      </p:to>
                                    </p:set>
                                    <p:animEffect transition="in" filter="barn(inVertical)">
                                      <p:cBhvr>
                                        <p:cTn id="28" dur="750"/>
                                        <p:tgtEl>
                                          <p:spTgt spid="118838"/>
                                        </p:tgtEl>
                                      </p:cBhvr>
                                    </p:animEffect>
                                  </p:childTnLst>
                                </p:cTn>
                              </p:par>
                              <p:par>
                                <p:cTn id="29" presetID="16" presetClass="entr" presetSubtype="21" fill="hold" nodeType="withEffect">
                                  <p:stCondLst>
                                    <p:cond delay="0"/>
                                  </p:stCondLst>
                                  <p:childTnLst>
                                    <p:set>
                                      <p:cBhvr>
                                        <p:cTn id="30" dur="1" fill="hold">
                                          <p:stCondLst>
                                            <p:cond delay="0"/>
                                          </p:stCondLst>
                                        </p:cTn>
                                        <p:tgtEl>
                                          <p:spTgt spid="72"/>
                                        </p:tgtEl>
                                        <p:attrNameLst>
                                          <p:attrName>style.visibility</p:attrName>
                                        </p:attrNameLst>
                                      </p:cBhvr>
                                      <p:to>
                                        <p:strVal val="visible"/>
                                      </p:to>
                                    </p:set>
                                    <p:animEffect transition="in" filter="barn(inVertical)">
                                      <p:cBhvr>
                                        <p:cTn id="31" dur="750"/>
                                        <p:tgtEl>
                                          <p:spTgt spid="72"/>
                                        </p:tgtEl>
                                      </p:cBhvr>
                                    </p:animEffect>
                                  </p:childTnLst>
                                </p:cTn>
                              </p:par>
                              <p:par>
                                <p:cTn id="32" presetID="16" presetClass="entr" presetSubtype="21" fill="hold" nodeType="withEffect">
                                  <p:stCondLst>
                                    <p:cond delay="0"/>
                                  </p:stCondLst>
                                  <p:childTnLst>
                                    <p:set>
                                      <p:cBhvr>
                                        <p:cTn id="33" dur="1" fill="hold">
                                          <p:stCondLst>
                                            <p:cond delay="0"/>
                                          </p:stCondLst>
                                        </p:cTn>
                                        <p:tgtEl>
                                          <p:spTgt spid="118829"/>
                                        </p:tgtEl>
                                        <p:attrNameLst>
                                          <p:attrName>style.visibility</p:attrName>
                                        </p:attrNameLst>
                                      </p:cBhvr>
                                      <p:to>
                                        <p:strVal val="visible"/>
                                      </p:to>
                                    </p:set>
                                    <p:animEffect transition="in" filter="barn(inVertical)">
                                      <p:cBhvr>
                                        <p:cTn id="34" dur="750"/>
                                        <p:tgtEl>
                                          <p:spTgt spid="1188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97" grpId="0"/>
      <p:bldP spid="81" grpId="0"/>
      <p:bldP spid="8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31442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5" name="Straight Arrow Connector 54"/>
          <p:cNvCxnSpPr>
            <a:endCxn id="23" idx="3"/>
          </p:cNvCxnSpPr>
          <p:nvPr/>
        </p:nvCxnSpPr>
        <p:spPr>
          <a:xfrm flipH="1">
            <a:off x="2273742" y="3698701"/>
            <a:ext cx="3133249" cy="2335815"/>
          </a:xfrm>
          <a:prstGeom prst="straightConnector1">
            <a:avLst/>
          </a:prstGeom>
          <a:ln w="76200">
            <a:solidFill>
              <a:schemeClr val="bg1"/>
            </a:solidFill>
            <a:tailEnd type="arrow"/>
          </a:ln>
        </p:spPr>
        <p:style>
          <a:lnRef idx="2">
            <a:schemeClr val="accent1"/>
          </a:lnRef>
          <a:fillRef idx="0">
            <a:schemeClr val="accent1"/>
          </a:fillRef>
          <a:effectRef idx="1">
            <a:schemeClr val="accent1"/>
          </a:effectRef>
          <a:fontRef idx="minor">
            <a:schemeClr val="tx1"/>
          </a:fontRef>
        </p:style>
      </p:cxnSp>
      <p:pic>
        <p:nvPicPr>
          <p:cNvPr id="72" name="Picture 7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7643" y="5762351"/>
            <a:ext cx="2788304" cy="892258"/>
          </a:xfrm>
          <a:prstGeom prst="rect">
            <a:avLst/>
          </a:prstGeom>
        </p:spPr>
      </p:pic>
      <p:cxnSp>
        <p:nvCxnSpPr>
          <p:cNvPr id="69" name="Straight Arrow Connector 68"/>
          <p:cNvCxnSpPr>
            <a:endCxn id="72" idx="1"/>
          </p:cNvCxnSpPr>
          <p:nvPr/>
        </p:nvCxnSpPr>
        <p:spPr>
          <a:xfrm>
            <a:off x="5413432" y="3698701"/>
            <a:ext cx="604211" cy="2509779"/>
          </a:xfrm>
          <a:prstGeom prst="straightConnector1">
            <a:avLst/>
          </a:prstGeom>
          <a:ln w="76200">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36" name="Rectangle 35"/>
          <p:cNvSpPr/>
          <p:nvPr/>
        </p:nvSpPr>
        <p:spPr>
          <a:xfrm>
            <a:off x="121920" y="1987214"/>
            <a:ext cx="8727440" cy="1782056"/>
          </a:xfrm>
          <a:prstGeom prst="rect">
            <a:avLst/>
          </a:pr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121920" y="577629"/>
            <a:ext cx="4280398" cy="863282"/>
          </a:xfrm>
        </p:spPr>
        <p:txBody>
          <a:bodyPr/>
          <a:lstStyle/>
          <a:p>
            <a:pPr algn="ctr"/>
            <a:r>
              <a:rPr lang="en-US" sz="3600" dirty="0" smtClean="0"/>
              <a:t>Department of </a:t>
            </a:r>
            <a:br>
              <a:rPr lang="en-US" sz="3600" dirty="0" smtClean="0"/>
            </a:br>
            <a:r>
              <a:rPr lang="en-US" sz="3600" dirty="0" smtClean="0"/>
              <a:t>Homeland Security</a:t>
            </a:r>
            <a:br>
              <a:rPr lang="en-US" sz="3600" dirty="0" smtClean="0"/>
            </a:br>
            <a:r>
              <a:rPr lang="en-US" sz="2800" i="1" dirty="0" smtClean="0">
                <a:latin typeface="Lucida Calligraphy" panose="03010101010101010101" pitchFamily="66" charset="0"/>
              </a:rPr>
              <a:t>Est. 2002</a:t>
            </a:r>
            <a:endParaRPr lang="en-US" sz="2800" i="1" dirty="0">
              <a:latin typeface="Lucida Calligraphy" panose="03010101010101010101" pitchFamily="66" charset="0"/>
            </a:endParaRPr>
          </a:p>
        </p:txBody>
      </p:sp>
      <p:cxnSp>
        <p:nvCxnSpPr>
          <p:cNvPr id="118834" name="Straight Arrow Connector 118833"/>
          <p:cNvCxnSpPr>
            <a:stCxn id="33" idx="2"/>
            <a:endCxn id="118829" idx="0"/>
          </p:cNvCxnSpPr>
          <p:nvPr/>
        </p:nvCxnSpPr>
        <p:spPr>
          <a:xfrm flipH="1">
            <a:off x="5406992" y="1599099"/>
            <a:ext cx="6440" cy="510897"/>
          </a:xfrm>
          <a:prstGeom prst="straightConnector1">
            <a:avLst/>
          </a:prstGeom>
          <a:ln w="76200">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5951682" y="2109996"/>
            <a:ext cx="3133665" cy="1538883"/>
          </a:xfrm>
          <a:prstGeom prst="rect">
            <a:avLst/>
          </a:prstGeom>
          <a:noFill/>
        </p:spPr>
        <p:txBody>
          <a:bodyPr wrap="square" rtlCol="0">
            <a:spAutoFit/>
          </a:bodyPr>
          <a:lstStyle/>
          <a:p>
            <a:pPr algn="ctr"/>
            <a:r>
              <a:rPr lang="en-US" sz="2000" b="1" u="sng" dirty="0" smtClean="0">
                <a:solidFill>
                  <a:prstClr val="white"/>
                </a:solidFill>
              </a:rPr>
              <a:t>Department of Homeland Security</a:t>
            </a:r>
          </a:p>
          <a:p>
            <a:pPr algn="ctr"/>
            <a:r>
              <a:rPr lang="en-US" dirty="0" smtClean="0">
                <a:solidFill>
                  <a:prstClr val="white"/>
                </a:solidFill>
              </a:rPr>
              <a:t>Cabinet-level department …like Defense, Treasury, State, Justice, etc.</a:t>
            </a:r>
            <a:endParaRPr lang="en-US" dirty="0">
              <a:solidFill>
                <a:prstClr val="white"/>
              </a:solidFill>
            </a:endParaRPr>
          </a:p>
        </p:txBody>
      </p:sp>
      <p:pic>
        <p:nvPicPr>
          <p:cNvPr id="31" name="Picture 30"/>
          <p:cNvPicPr>
            <a:picLocks noChangeAspect="1"/>
          </p:cNvPicPr>
          <p:nvPr/>
        </p:nvPicPr>
        <p:blipFill>
          <a:blip r:embed="rId4">
            <a:extLst>
              <a:ext uri="{BEBA8EAE-BF5A-486C-A8C5-ECC9F3942E4B}">
                <a14:imgProps xmlns:a14="http://schemas.microsoft.com/office/drawing/2010/main">
                  <a14:imgLayer r:embed="rId5">
                    <a14:imgEffect>
                      <a14:artisticGlowDiffused/>
                    </a14:imgEffect>
                    <a14:imgEffect>
                      <a14:colorTemperature colorTemp="7200"/>
                    </a14:imgEffect>
                  </a14:imgLayer>
                </a14:imgProps>
              </a:ext>
              <a:ext uri="{28A0092B-C50C-407E-A947-70E740481C1C}">
                <a14:useLocalDpi xmlns:a14="http://schemas.microsoft.com/office/drawing/2010/main" val="0"/>
              </a:ext>
            </a:extLst>
          </a:blip>
          <a:stretch>
            <a:fillRect/>
          </a:stretch>
        </p:blipFill>
        <p:spPr>
          <a:xfrm>
            <a:off x="5630947" y="154668"/>
            <a:ext cx="3342640" cy="1832546"/>
          </a:xfrm>
          <a:prstGeom prst="rect">
            <a:avLst/>
          </a:prstGeom>
          <a:ln>
            <a:noFill/>
          </a:ln>
          <a:effectLst>
            <a:softEdge rad="112500"/>
          </a:effectLst>
        </p:spPr>
      </p:pic>
      <p:grpSp>
        <p:nvGrpSpPr>
          <p:cNvPr id="5" name="Group 4"/>
          <p:cNvGrpSpPr/>
          <p:nvPr/>
        </p:nvGrpSpPr>
        <p:grpSpPr>
          <a:xfrm>
            <a:off x="6297598" y="301206"/>
            <a:ext cx="1980029" cy="1313704"/>
            <a:chOff x="6645811" y="1478280"/>
            <a:chExt cx="1980029" cy="1313704"/>
          </a:xfrm>
        </p:grpSpPr>
        <p:pic>
          <p:nvPicPr>
            <p:cNvPr id="118787" name="Picture 3" descr="C:\Users\tjgoldsm\AppData\Local\Microsoft\Windows\Temporary Internet Files\Content.IE5\X2P66CAQ\MP900402726[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75119" y="1478280"/>
              <a:ext cx="1950721" cy="129997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645811" y="2422652"/>
              <a:ext cx="1980029" cy="369332"/>
            </a:xfrm>
            <a:prstGeom prst="rect">
              <a:avLst/>
            </a:prstGeom>
            <a:noFill/>
          </p:spPr>
          <p:txBody>
            <a:bodyPr wrap="none" rtlCol="0">
              <a:spAutoFit/>
            </a:bodyPr>
            <a:lstStyle/>
            <a:p>
              <a:r>
                <a:rPr lang="en-US" dirty="0" smtClean="0">
                  <a:solidFill>
                    <a:prstClr val="white"/>
                  </a:solidFill>
                  <a:effectLst>
                    <a:outerShdw blurRad="38100" dist="38100" dir="2700000" algn="tl">
                      <a:srgbClr val="000000">
                        <a:alpha val="43137"/>
                      </a:srgbClr>
                    </a:outerShdw>
                  </a:effectLst>
                </a:rPr>
                <a:t>Executive Branch</a:t>
              </a:r>
              <a:endParaRPr lang="en-US" dirty="0">
                <a:solidFill>
                  <a:prstClr val="white"/>
                </a:solidFill>
                <a:effectLst>
                  <a:outerShdw blurRad="38100" dist="38100" dir="2700000" algn="tl">
                    <a:srgbClr val="000000">
                      <a:alpha val="43137"/>
                    </a:srgbClr>
                  </a:outerShdw>
                </a:effectLst>
              </a:endParaRPr>
            </a:p>
          </p:txBody>
        </p:sp>
      </p:grpSp>
      <p:sp>
        <p:nvSpPr>
          <p:cNvPr id="16" name="TextBox 15"/>
          <p:cNvSpPr txBox="1"/>
          <p:nvPr/>
        </p:nvSpPr>
        <p:spPr>
          <a:xfrm>
            <a:off x="6184012" y="1570632"/>
            <a:ext cx="2236510" cy="369332"/>
          </a:xfrm>
          <a:prstGeom prst="rect">
            <a:avLst/>
          </a:prstGeom>
          <a:noFill/>
        </p:spPr>
        <p:txBody>
          <a:bodyPr wrap="none" rtlCol="0">
            <a:spAutoFit/>
          </a:bodyPr>
          <a:lstStyle/>
          <a:p>
            <a:r>
              <a:rPr lang="en-US" dirty="0" smtClean="0">
                <a:solidFill>
                  <a:prstClr val="black"/>
                </a:solidFill>
              </a:rPr>
              <a:t>“Enforces the Laws”</a:t>
            </a:r>
            <a:endParaRPr lang="en-US" dirty="0">
              <a:solidFill>
                <a:prstClr val="black"/>
              </a:solidFill>
            </a:endParaRPr>
          </a:p>
        </p:txBody>
      </p:sp>
      <p:pic>
        <p:nvPicPr>
          <p:cNvPr id="33" name="Picture 123" descr="politicalgifts_1884_529655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29265" y="154668"/>
            <a:ext cx="1768334" cy="144443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203947" y="1987213"/>
            <a:ext cx="4814138" cy="2031325"/>
          </a:xfrm>
          <a:prstGeom prst="rect">
            <a:avLst/>
          </a:prstGeom>
          <a:noFill/>
        </p:spPr>
        <p:txBody>
          <a:bodyPr wrap="none" rtlCol="0">
            <a:spAutoFit/>
          </a:bodyPr>
          <a:lstStyle/>
          <a:p>
            <a:r>
              <a:rPr lang="en-US" u="sng" dirty="0" smtClean="0">
                <a:solidFill>
                  <a:prstClr val="white"/>
                </a:solidFill>
              </a:rPr>
              <a:t>DHS Goals</a:t>
            </a:r>
            <a:r>
              <a:rPr lang="en-US" dirty="0" smtClean="0">
                <a:solidFill>
                  <a:prstClr val="white"/>
                </a:solidFill>
              </a:rPr>
              <a:t>:</a:t>
            </a:r>
            <a:endParaRPr lang="en-US" dirty="0">
              <a:solidFill>
                <a:prstClr val="white"/>
              </a:solidFill>
            </a:endParaRPr>
          </a:p>
          <a:p>
            <a:r>
              <a:rPr lang="en-US" dirty="0" smtClean="0">
                <a:solidFill>
                  <a:prstClr val="white"/>
                </a:solidFill>
              </a:rPr>
              <a:t>-Prevent </a:t>
            </a:r>
            <a:r>
              <a:rPr lang="en-US" dirty="0">
                <a:solidFill>
                  <a:prstClr val="white"/>
                </a:solidFill>
              </a:rPr>
              <a:t>terrorism and </a:t>
            </a:r>
            <a:r>
              <a:rPr lang="en-US" dirty="0" smtClean="0">
                <a:solidFill>
                  <a:prstClr val="white"/>
                </a:solidFill>
              </a:rPr>
              <a:t>enhance security</a:t>
            </a:r>
            <a:endParaRPr lang="en-US" dirty="0">
              <a:solidFill>
                <a:prstClr val="white"/>
              </a:solidFill>
            </a:endParaRPr>
          </a:p>
          <a:p>
            <a:r>
              <a:rPr lang="en-US" dirty="0" smtClean="0">
                <a:solidFill>
                  <a:prstClr val="white"/>
                </a:solidFill>
              </a:rPr>
              <a:t>-Secure </a:t>
            </a:r>
            <a:r>
              <a:rPr lang="en-US" dirty="0">
                <a:solidFill>
                  <a:prstClr val="white"/>
                </a:solidFill>
              </a:rPr>
              <a:t>and manage our </a:t>
            </a:r>
            <a:r>
              <a:rPr lang="en-US" dirty="0" smtClean="0">
                <a:solidFill>
                  <a:prstClr val="white"/>
                </a:solidFill>
              </a:rPr>
              <a:t>borders</a:t>
            </a:r>
            <a:endParaRPr lang="en-US" dirty="0">
              <a:solidFill>
                <a:prstClr val="white"/>
              </a:solidFill>
            </a:endParaRPr>
          </a:p>
          <a:p>
            <a:r>
              <a:rPr lang="en-US" dirty="0" smtClean="0">
                <a:solidFill>
                  <a:prstClr val="white"/>
                </a:solidFill>
              </a:rPr>
              <a:t>-Safeguard </a:t>
            </a:r>
            <a:r>
              <a:rPr lang="en-US" dirty="0">
                <a:solidFill>
                  <a:prstClr val="white"/>
                </a:solidFill>
              </a:rPr>
              <a:t>and secure </a:t>
            </a:r>
            <a:r>
              <a:rPr lang="en-US" dirty="0" smtClean="0">
                <a:solidFill>
                  <a:prstClr val="white"/>
                </a:solidFill>
              </a:rPr>
              <a:t>cyberspace</a:t>
            </a:r>
            <a:endParaRPr lang="en-US" dirty="0">
              <a:solidFill>
                <a:prstClr val="white"/>
              </a:solidFill>
            </a:endParaRPr>
          </a:p>
          <a:p>
            <a:r>
              <a:rPr lang="en-US" dirty="0" smtClean="0">
                <a:solidFill>
                  <a:prstClr val="white"/>
                </a:solidFill>
              </a:rPr>
              <a:t>-Ensure </a:t>
            </a:r>
            <a:r>
              <a:rPr lang="en-US" dirty="0">
                <a:solidFill>
                  <a:prstClr val="white"/>
                </a:solidFill>
              </a:rPr>
              <a:t>resilience to </a:t>
            </a:r>
            <a:r>
              <a:rPr lang="en-US" dirty="0" smtClean="0">
                <a:solidFill>
                  <a:prstClr val="white"/>
                </a:solidFill>
              </a:rPr>
              <a:t>disasters</a:t>
            </a:r>
            <a:endParaRPr lang="en-US" dirty="0">
              <a:solidFill>
                <a:prstClr val="white"/>
              </a:solidFill>
            </a:endParaRPr>
          </a:p>
          <a:p>
            <a:r>
              <a:rPr lang="en-US" dirty="0" smtClean="0">
                <a:solidFill>
                  <a:prstClr val="white"/>
                </a:solidFill>
              </a:rPr>
              <a:t>-</a:t>
            </a:r>
            <a:r>
              <a:rPr lang="en-US" dirty="0" smtClean="0">
                <a:solidFill>
                  <a:srgbClr val="FF0000"/>
                </a:solidFill>
              </a:rPr>
              <a:t>Enforce </a:t>
            </a:r>
            <a:r>
              <a:rPr lang="en-US" dirty="0">
                <a:solidFill>
                  <a:srgbClr val="FF0000"/>
                </a:solidFill>
              </a:rPr>
              <a:t>and administer our immigration </a:t>
            </a:r>
            <a:r>
              <a:rPr lang="en-US" dirty="0" smtClean="0">
                <a:solidFill>
                  <a:srgbClr val="FF0000"/>
                </a:solidFill>
              </a:rPr>
              <a:t>laws</a:t>
            </a:r>
            <a:endParaRPr lang="en-US" dirty="0">
              <a:solidFill>
                <a:srgbClr val="FF0000"/>
              </a:solidFill>
            </a:endParaRPr>
          </a:p>
          <a:p>
            <a:endParaRPr lang="en-US" dirty="0">
              <a:solidFill>
                <a:prstClr val="white"/>
              </a:solidFill>
            </a:endParaRPr>
          </a:p>
        </p:txBody>
      </p:sp>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5902" y="5312647"/>
            <a:ext cx="1767840" cy="1443737"/>
          </a:xfrm>
          <a:prstGeom prst="rect">
            <a:avLst/>
          </a:prstGeom>
        </p:spPr>
      </p:pic>
      <p:pic>
        <p:nvPicPr>
          <p:cNvPr id="25" name="Picture 2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74423" y="4094462"/>
            <a:ext cx="1446349" cy="1446349"/>
          </a:xfrm>
          <a:prstGeom prst="rect">
            <a:avLst/>
          </a:prstGeom>
        </p:spPr>
      </p:pic>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47534" y="4094462"/>
            <a:ext cx="1446349" cy="1446349"/>
          </a:xfrm>
          <a:prstGeom prst="rect">
            <a:avLst/>
          </a:prstGeom>
        </p:spPr>
      </p:pic>
      <p:pic>
        <p:nvPicPr>
          <p:cNvPr id="27" name="Picture 26"/>
          <p:cNvPicPr>
            <a:picLocks noChangeAspect="1"/>
          </p:cNvPicPr>
          <p:nvPr/>
        </p:nvPicPr>
        <p:blipFill rotWithShape="1">
          <a:blip r:embed="rId11">
            <a:extLst>
              <a:ext uri="{28A0092B-C50C-407E-A947-70E740481C1C}">
                <a14:useLocalDpi xmlns:a14="http://schemas.microsoft.com/office/drawing/2010/main" val="0"/>
              </a:ext>
            </a:extLst>
          </a:blip>
          <a:srcRect t="17500" b="22275"/>
          <a:stretch/>
        </p:blipFill>
        <p:spPr>
          <a:xfrm>
            <a:off x="203947" y="4094462"/>
            <a:ext cx="3398587" cy="1077993"/>
          </a:xfrm>
          <a:prstGeom prst="rect">
            <a:avLst/>
          </a:prstGeom>
        </p:spPr>
      </p:pic>
      <p:pic>
        <p:nvPicPr>
          <p:cNvPr id="30" name="Picture 2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01891" y="5912965"/>
            <a:ext cx="2857500" cy="895350"/>
          </a:xfrm>
          <a:prstGeom prst="rect">
            <a:avLst/>
          </a:prstGeom>
        </p:spPr>
      </p:pic>
      <p:cxnSp>
        <p:nvCxnSpPr>
          <p:cNvPr id="53" name="Straight Arrow Connector 52"/>
          <p:cNvCxnSpPr>
            <a:endCxn id="25" idx="0"/>
          </p:cNvCxnSpPr>
          <p:nvPr/>
        </p:nvCxnSpPr>
        <p:spPr>
          <a:xfrm>
            <a:off x="5413432" y="3769270"/>
            <a:ext cx="884166" cy="325192"/>
          </a:xfrm>
          <a:prstGeom prst="straightConnector1">
            <a:avLst/>
          </a:prstGeom>
          <a:ln w="76200">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a:stCxn id="118829" idx="4"/>
            <a:endCxn id="26" idx="0"/>
          </p:cNvCxnSpPr>
          <p:nvPr/>
        </p:nvCxnSpPr>
        <p:spPr>
          <a:xfrm>
            <a:off x="5406992" y="3698701"/>
            <a:ext cx="2563717" cy="395761"/>
          </a:xfrm>
          <a:prstGeom prst="straightConnector1">
            <a:avLst/>
          </a:prstGeom>
          <a:ln w="76200">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a:endCxn id="27" idx="0"/>
          </p:cNvCxnSpPr>
          <p:nvPr/>
        </p:nvCxnSpPr>
        <p:spPr>
          <a:xfrm flipH="1">
            <a:off x="1903241" y="3769270"/>
            <a:ext cx="3503750" cy="325192"/>
          </a:xfrm>
          <a:prstGeom prst="straightConnector1">
            <a:avLst/>
          </a:prstGeom>
          <a:ln w="76200">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a:stCxn id="118829" idx="4"/>
            <a:endCxn id="30" idx="0"/>
          </p:cNvCxnSpPr>
          <p:nvPr/>
        </p:nvCxnSpPr>
        <p:spPr>
          <a:xfrm flipH="1">
            <a:off x="4130641" y="3698701"/>
            <a:ext cx="1276351" cy="2214264"/>
          </a:xfrm>
          <a:prstGeom prst="straightConnector1">
            <a:avLst/>
          </a:prstGeom>
          <a:ln w="76200">
            <a:solidFill>
              <a:schemeClr val="bg1"/>
            </a:solidFill>
            <a:tailEnd type="arrow"/>
          </a:ln>
        </p:spPr>
        <p:style>
          <a:lnRef idx="2">
            <a:schemeClr val="accent1"/>
          </a:lnRef>
          <a:fillRef idx="0">
            <a:schemeClr val="accent1"/>
          </a:fillRef>
          <a:effectRef idx="1">
            <a:schemeClr val="accent1"/>
          </a:effectRef>
          <a:fontRef idx="minor">
            <a:schemeClr val="tx1"/>
          </a:fontRef>
        </p:style>
      </p:cxnSp>
      <p:pic>
        <p:nvPicPr>
          <p:cNvPr id="28" name="Picture 2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824412" y="4094462"/>
            <a:ext cx="1446349" cy="1446349"/>
          </a:xfrm>
          <a:prstGeom prst="rect">
            <a:avLst/>
          </a:prstGeom>
        </p:spPr>
      </p:pic>
      <p:cxnSp>
        <p:nvCxnSpPr>
          <p:cNvPr id="78" name="Straight Arrow Connector 77"/>
          <p:cNvCxnSpPr>
            <a:stCxn id="118829" idx="4"/>
            <a:endCxn id="28" idx="0"/>
          </p:cNvCxnSpPr>
          <p:nvPr/>
        </p:nvCxnSpPr>
        <p:spPr>
          <a:xfrm flipH="1">
            <a:off x="4547587" y="3698701"/>
            <a:ext cx="859405" cy="395761"/>
          </a:xfrm>
          <a:prstGeom prst="straightConnector1">
            <a:avLst/>
          </a:prstGeom>
          <a:ln w="76200">
            <a:solidFill>
              <a:schemeClr val="bg1"/>
            </a:solidFill>
            <a:tailEnd type="arrow"/>
          </a:ln>
        </p:spPr>
        <p:style>
          <a:lnRef idx="2">
            <a:schemeClr val="accent1"/>
          </a:lnRef>
          <a:fillRef idx="0">
            <a:schemeClr val="accent1"/>
          </a:fillRef>
          <a:effectRef idx="1">
            <a:schemeClr val="accent1"/>
          </a:effectRef>
          <a:fontRef idx="minor">
            <a:schemeClr val="tx1"/>
          </a:fontRef>
        </p:style>
      </p:cxnSp>
      <p:pic>
        <p:nvPicPr>
          <p:cNvPr id="118829" name="Picture 11882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612639" y="2109996"/>
            <a:ext cx="1588705" cy="158870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2" name="Oval 61"/>
          <p:cNvSpPr/>
          <p:nvPr/>
        </p:nvSpPr>
        <p:spPr>
          <a:xfrm>
            <a:off x="5855515" y="5669280"/>
            <a:ext cx="3118072" cy="1087104"/>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0049317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750"/>
                                        <p:tgtEl>
                                          <p:spTgt spid="55"/>
                                        </p:tgtEl>
                                      </p:cBhvr>
                                    </p:animEffect>
                                  </p:childTnLst>
                                </p:cTn>
                              </p:par>
                              <p:par>
                                <p:cTn id="8" presetID="10" presetClass="entr" presetSubtype="0" fill="hold" nodeType="withEffect">
                                  <p:stCondLst>
                                    <p:cond delay="0"/>
                                  </p:stCondLst>
                                  <p:childTnLst>
                                    <p:set>
                                      <p:cBhvr>
                                        <p:cTn id="9" dur="1" fill="hold">
                                          <p:stCondLst>
                                            <p:cond delay="0"/>
                                          </p:stCondLst>
                                        </p:cTn>
                                        <p:tgtEl>
                                          <p:spTgt spid="72"/>
                                        </p:tgtEl>
                                        <p:attrNameLst>
                                          <p:attrName>style.visibility</p:attrName>
                                        </p:attrNameLst>
                                      </p:cBhvr>
                                      <p:to>
                                        <p:strVal val="visible"/>
                                      </p:to>
                                    </p:set>
                                    <p:animEffect transition="in" filter="fade">
                                      <p:cBhvr>
                                        <p:cTn id="10" dur="750"/>
                                        <p:tgtEl>
                                          <p:spTgt spid="72"/>
                                        </p:tgtEl>
                                      </p:cBhvr>
                                    </p:animEffect>
                                  </p:childTnLst>
                                </p:cTn>
                              </p:par>
                              <p:par>
                                <p:cTn id="11" presetID="10" presetClass="entr" presetSubtype="0" fill="hold" nodeType="withEffect">
                                  <p:stCondLst>
                                    <p:cond delay="0"/>
                                  </p:stCondLst>
                                  <p:childTnLst>
                                    <p:set>
                                      <p:cBhvr>
                                        <p:cTn id="12" dur="1" fill="hold">
                                          <p:stCondLst>
                                            <p:cond delay="0"/>
                                          </p:stCondLst>
                                        </p:cTn>
                                        <p:tgtEl>
                                          <p:spTgt spid="69"/>
                                        </p:tgtEl>
                                        <p:attrNameLst>
                                          <p:attrName>style.visibility</p:attrName>
                                        </p:attrNameLst>
                                      </p:cBhvr>
                                      <p:to>
                                        <p:strVal val="visible"/>
                                      </p:to>
                                    </p:set>
                                    <p:animEffect transition="in" filter="fade">
                                      <p:cBhvr>
                                        <p:cTn id="13" dur="750"/>
                                        <p:tgtEl>
                                          <p:spTgt spid="69"/>
                                        </p:tgtEl>
                                      </p:cBhvr>
                                    </p:animEffect>
                                  </p:childTnLst>
                                </p:cTn>
                              </p:par>
                              <p:par>
                                <p:cTn id="14" presetID="10" presetClass="entr" presetSubtype="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750"/>
                                        <p:tgtEl>
                                          <p:spTgt spid="23"/>
                                        </p:tgtEl>
                                      </p:cBhvr>
                                    </p:animEffect>
                                  </p:childTnLst>
                                </p:cTn>
                              </p:par>
                              <p:par>
                                <p:cTn id="17" presetID="10"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750"/>
                                        <p:tgtEl>
                                          <p:spTgt spid="25"/>
                                        </p:tgtEl>
                                      </p:cBhvr>
                                    </p:animEffect>
                                  </p:childTnLst>
                                </p:cTn>
                              </p:par>
                              <p:par>
                                <p:cTn id="20" presetID="10" presetClass="entr" presetSubtype="0"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750"/>
                                        <p:tgtEl>
                                          <p:spTgt spid="26"/>
                                        </p:tgtEl>
                                      </p:cBhvr>
                                    </p:animEffect>
                                  </p:childTnLst>
                                </p:cTn>
                              </p:par>
                              <p:par>
                                <p:cTn id="23" presetID="10"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750"/>
                                        <p:tgtEl>
                                          <p:spTgt spid="27"/>
                                        </p:tgtEl>
                                      </p:cBhvr>
                                    </p:animEffect>
                                  </p:childTnLst>
                                </p:cTn>
                              </p:par>
                              <p:par>
                                <p:cTn id="26" presetID="10" presetClass="entr" presetSubtype="0" fill="hold"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750"/>
                                        <p:tgtEl>
                                          <p:spTgt spid="30"/>
                                        </p:tgtEl>
                                      </p:cBhvr>
                                    </p:animEffect>
                                  </p:childTnLst>
                                </p:cTn>
                              </p:par>
                              <p:par>
                                <p:cTn id="29" presetID="10" presetClass="entr" presetSubtype="0" fill="hold" nodeType="withEffect">
                                  <p:stCondLst>
                                    <p:cond delay="0"/>
                                  </p:stCondLst>
                                  <p:childTnLst>
                                    <p:set>
                                      <p:cBhvr>
                                        <p:cTn id="30" dur="1" fill="hold">
                                          <p:stCondLst>
                                            <p:cond delay="0"/>
                                          </p:stCondLst>
                                        </p:cTn>
                                        <p:tgtEl>
                                          <p:spTgt spid="53"/>
                                        </p:tgtEl>
                                        <p:attrNameLst>
                                          <p:attrName>style.visibility</p:attrName>
                                        </p:attrNameLst>
                                      </p:cBhvr>
                                      <p:to>
                                        <p:strVal val="visible"/>
                                      </p:to>
                                    </p:set>
                                    <p:animEffect transition="in" filter="fade">
                                      <p:cBhvr>
                                        <p:cTn id="31" dur="750"/>
                                        <p:tgtEl>
                                          <p:spTgt spid="53"/>
                                        </p:tgtEl>
                                      </p:cBhvr>
                                    </p:animEffect>
                                  </p:childTnLst>
                                </p:cTn>
                              </p:par>
                              <p:par>
                                <p:cTn id="32" presetID="10" presetClass="entr" presetSubtype="0" fill="hold" nodeType="withEffect">
                                  <p:stCondLst>
                                    <p:cond delay="0"/>
                                  </p:stCondLst>
                                  <p:childTnLst>
                                    <p:set>
                                      <p:cBhvr>
                                        <p:cTn id="33" dur="1" fill="hold">
                                          <p:stCondLst>
                                            <p:cond delay="0"/>
                                          </p:stCondLst>
                                        </p:cTn>
                                        <p:tgtEl>
                                          <p:spTgt spid="54"/>
                                        </p:tgtEl>
                                        <p:attrNameLst>
                                          <p:attrName>style.visibility</p:attrName>
                                        </p:attrNameLst>
                                      </p:cBhvr>
                                      <p:to>
                                        <p:strVal val="visible"/>
                                      </p:to>
                                    </p:set>
                                    <p:animEffect transition="in" filter="fade">
                                      <p:cBhvr>
                                        <p:cTn id="34" dur="750"/>
                                        <p:tgtEl>
                                          <p:spTgt spid="54"/>
                                        </p:tgtEl>
                                      </p:cBhvr>
                                    </p:animEffect>
                                  </p:childTnLst>
                                </p:cTn>
                              </p:par>
                              <p:par>
                                <p:cTn id="35" presetID="10" presetClass="entr" presetSubtype="0" fill="hold" nodeType="withEffect">
                                  <p:stCondLst>
                                    <p:cond delay="0"/>
                                  </p:stCondLst>
                                  <p:childTnLst>
                                    <p:set>
                                      <p:cBhvr>
                                        <p:cTn id="36" dur="1" fill="hold">
                                          <p:stCondLst>
                                            <p:cond delay="0"/>
                                          </p:stCondLst>
                                        </p:cTn>
                                        <p:tgtEl>
                                          <p:spTgt spid="56"/>
                                        </p:tgtEl>
                                        <p:attrNameLst>
                                          <p:attrName>style.visibility</p:attrName>
                                        </p:attrNameLst>
                                      </p:cBhvr>
                                      <p:to>
                                        <p:strVal val="visible"/>
                                      </p:to>
                                    </p:set>
                                    <p:animEffect transition="in" filter="fade">
                                      <p:cBhvr>
                                        <p:cTn id="37" dur="750"/>
                                        <p:tgtEl>
                                          <p:spTgt spid="56"/>
                                        </p:tgtEl>
                                      </p:cBhvr>
                                    </p:animEffect>
                                  </p:childTnLst>
                                </p:cTn>
                              </p:par>
                              <p:par>
                                <p:cTn id="38" presetID="10" presetClass="entr" presetSubtype="0" fill="hold" nodeType="withEffect">
                                  <p:stCondLst>
                                    <p:cond delay="0"/>
                                  </p:stCondLst>
                                  <p:childTnLst>
                                    <p:set>
                                      <p:cBhvr>
                                        <p:cTn id="39" dur="1" fill="hold">
                                          <p:stCondLst>
                                            <p:cond delay="0"/>
                                          </p:stCondLst>
                                        </p:cTn>
                                        <p:tgtEl>
                                          <p:spTgt spid="67"/>
                                        </p:tgtEl>
                                        <p:attrNameLst>
                                          <p:attrName>style.visibility</p:attrName>
                                        </p:attrNameLst>
                                      </p:cBhvr>
                                      <p:to>
                                        <p:strVal val="visible"/>
                                      </p:to>
                                    </p:set>
                                    <p:animEffect transition="in" filter="fade">
                                      <p:cBhvr>
                                        <p:cTn id="40" dur="750"/>
                                        <p:tgtEl>
                                          <p:spTgt spid="67"/>
                                        </p:tgtEl>
                                      </p:cBhvr>
                                    </p:animEffect>
                                  </p:childTnLst>
                                </p:cTn>
                              </p:par>
                              <p:par>
                                <p:cTn id="41" presetID="10" presetClass="entr" presetSubtype="0"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750"/>
                                        <p:tgtEl>
                                          <p:spTgt spid="28"/>
                                        </p:tgtEl>
                                      </p:cBhvr>
                                    </p:animEffect>
                                  </p:childTnLst>
                                </p:cTn>
                              </p:par>
                              <p:par>
                                <p:cTn id="44" presetID="10" presetClass="entr" presetSubtype="0" fill="hold" nodeType="withEffect">
                                  <p:stCondLst>
                                    <p:cond delay="0"/>
                                  </p:stCondLst>
                                  <p:childTnLst>
                                    <p:set>
                                      <p:cBhvr>
                                        <p:cTn id="45" dur="1" fill="hold">
                                          <p:stCondLst>
                                            <p:cond delay="0"/>
                                          </p:stCondLst>
                                        </p:cTn>
                                        <p:tgtEl>
                                          <p:spTgt spid="78"/>
                                        </p:tgtEl>
                                        <p:attrNameLst>
                                          <p:attrName>style.visibility</p:attrName>
                                        </p:attrNameLst>
                                      </p:cBhvr>
                                      <p:to>
                                        <p:strVal val="visible"/>
                                      </p:to>
                                    </p:set>
                                    <p:animEffect transition="in" filter="fade">
                                      <p:cBhvr>
                                        <p:cTn id="46" dur="750"/>
                                        <p:tgtEl>
                                          <p:spTgt spid="78"/>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381000" y="381000"/>
            <a:ext cx="8610600" cy="62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80000"/>
              </a:lnSpc>
            </a:pPr>
            <a:r>
              <a:rPr lang="en-US" sz="4200" dirty="0">
                <a:solidFill>
                  <a:srgbClr val="FFFFFF"/>
                </a:solidFill>
                <a:latin typeface="+mj-lt"/>
              </a:rPr>
              <a:t>Department of Homeland Security</a:t>
            </a:r>
            <a:r>
              <a:rPr lang="en-US" sz="4400" dirty="0">
                <a:solidFill>
                  <a:srgbClr val="FFFFFF"/>
                </a:solidFill>
                <a:latin typeface="+mj-lt"/>
              </a:rPr>
              <a:t> </a:t>
            </a:r>
          </a:p>
        </p:txBody>
      </p:sp>
      <p:sp>
        <p:nvSpPr>
          <p:cNvPr id="19459" name="Text Box 3"/>
          <p:cNvSpPr txBox="1">
            <a:spLocks noChangeArrowheads="1"/>
          </p:cNvSpPr>
          <p:nvPr/>
        </p:nvSpPr>
        <p:spPr bwMode="auto">
          <a:xfrm>
            <a:off x="4572000" y="6248400"/>
            <a:ext cx="4114800" cy="26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33CC"/>
                </a:solidFill>
                <a:latin typeface="Arial" charset="0"/>
              </a:defRPr>
            </a:lvl1pPr>
            <a:lvl2pPr marL="742950" indent="-285750" eaLnBrk="0" hangingPunct="0">
              <a:defRPr>
                <a:solidFill>
                  <a:srgbClr val="0033CC"/>
                </a:solidFill>
                <a:latin typeface="Arial" charset="0"/>
              </a:defRPr>
            </a:lvl2pPr>
            <a:lvl3pPr marL="1143000" indent="-228600" eaLnBrk="0" hangingPunct="0">
              <a:defRPr>
                <a:solidFill>
                  <a:srgbClr val="0033CC"/>
                </a:solidFill>
                <a:latin typeface="Arial" charset="0"/>
              </a:defRPr>
            </a:lvl3pPr>
            <a:lvl4pPr marL="1600200" indent="-228600" eaLnBrk="0" hangingPunct="0">
              <a:defRPr>
                <a:solidFill>
                  <a:srgbClr val="0033CC"/>
                </a:solidFill>
                <a:latin typeface="Arial" charset="0"/>
              </a:defRPr>
            </a:lvl4pPr>
            <a:lvl5pPr marL="2057400" indent="-228600" eaLnBrk="0" hangingPunct="0">
              <a:defRPr>
                <a:solidFill>
                  <a:srgbClr val="0033CC"/>
                </a:solidFill>
                <a:latin typeface="Arial" charset="0"/>
              </a:defRPr>
            </a:lvl5pPr>
            <a:lvl6pPr marL="2514600" indent="-228600" eaLnBrk="0" fontAlgn="base" hangingPunct="0">
              <a:spcBef>
                <a:spcPct val="0"/>
              </a:spcBef>
              <a:spcAft>
                <a:spcPct val="0"/>
              </a:spcAft>
              <a:defRPr>
                <a:solidFill>
                  <a:srgbClr val="0033CC"/>
                </a:solidFill>
                <a:latin typeface="Arial" charset="0"/>
              </a:defRPr>
            </a:lvl6pPr>
            <a:lvl7pPr marL="2971800" indent="-228600" eaLnBrk="0" fontAlgn="base" hangingPunct="0">
              <a:spcBef>
                <a:spcPct val="0"/>
              </a:spcBef>
              <a:spcAft>
                <a:spcPct val="0"/>
              </a:spcAft>
              <a:defRPr>
                <a:solidFill>
                  <a:srgbClr val="0033CC"/>
                </a:solidFill>
                <a:latin typeface="Arial" charset="0"/>
              </a:defRPr>
            </a:lvl7pPr>
            <a:lvl8pPr marL="3429000" indent="-228600" eaLnBrk="0" fontAlgn="base" hangingPunct="0">
              <a:spcBef>
                <a:spcPct val="0"/>
              </a:spcBef>
              <a:spcAft>
                <a:spcPct val="0"/>
              </a:spcAft>
              <a:defRPr>
                <a:solidFill>
                  <a:srgbClr val="0033CC"/>
                </a:solidFill>
                <a:latin typeface="Arial" charset="0"/>
              </a:defRPr>
            </a:lvl8pPr>
            <a:lvl9pPr marL="3886200" indent="-228600" eaLnBrk="0" fontAlgn="base" hangingPunct="0">
              <a:spcBef>
                <a:spcPct val="0"/>
              </a:spcBef>
              <a:spcAft>
                <a:spcPct val="0"/>
              </a:spcAft>
              <a:defRPr>
                <a:solidFill>
                  <a:srgbClr val="0033CC"/>
                </a:solidFill>
                <a:latin typeface="Arial" charset="0"/>
              </a:defRPr>
            </a:lvl9pPr>
          </a:lstStyle>
          <a:p>
            <a:pPr eaLnBrk="1" hangingPunct="1">
              <a:lnSpc>
                <a:spcPct val="80000"/>
              </a:lnSpc>
              <a:spcBef>
                <a:spcPct val="50000"/>
              </a:spcBef>
            </a:pPr>
            <a:r>
              <a:rPr lang="en-US" sz="1400">
                <a:solidFill>
                  <a:srgbClr val="B0B1B3"/>
                </a:solidFill>
              </a:rPr>
              <a:t>* highlighted boxes indicate immigration authority</a:t>
            </a:r>
          </a:p>
        </p:txBody>
      </p:sp>
      <p:grpSp>
        <p:nvGrpSpPr>
          <p:cNvPr id="870405" name="Group 5"/>
          <p:cNvGrpSpPr>
            <a:grpSpLocks/>
          </p:cNvGrpSpPr>
          <p:nvPr/>
        </p:nvGrpSpPr>
        <p:grpSpPr bwMode="auto">
          <a:xfrm>
            <a:off x="985838" y="1230087"/>
            <a:ext cx="7804151" cy="2198688"/>
            <a:chOff x="621" y="1728"/>
            <a:chExt cx="4916" cy="1385"/>
          </a:xfrm>
          <a:solidFill>
            <a:schemeClr val="tx2"/>
          </a:solidFill>
        </p:grpSpPr>
        <p:sp>
          <p:nvSpPr>
            <p:cNvPr id="870406" name="Line 6"/>
            <p:cNvSpPr>
              <a:spLocks noChangeShapeType="1"/>
            </p:cNvSpPr>
            <p:nvPr/>
          </p:nvSpPr>
          <p:spPr bwMode="auto">
            <a:xfrm flipH="1">
              <a:off x="2840" y="2258"/>
              <a:ext cx="0" cy="404"/>
            </a:xfrm>
            <a:prstGeom prst="line">
              <a:avLst/>
            </a:prstGeom>
            <a:grp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defRPr/>
              </a:pPr>
              <a:endParaRPr lang="en-US" sz="4800">
                <a:solidFill>
                  <a:srgbClr val="FFFFFF"/>
                </a:solidFill>
                <a:latin typeface="Times New Roman" pitchFamily="18" charset="0"/>
              </a:endParaRPr>
            </a:p>
          </p:txBody>
        </p:sp>
        <p:grpSp>
          <p:nvGrpSpPr>
            <p:cNvPr id="870411" name="Group 11"/>
            <p:cNvGrpSpPr>
              <a:grpSpLocks/>
            </p:cNvGrpSpPr>
            <p:nvPr/>
          </p:nvGrpSpPr>
          <p:grpSpPr bwMode="auto">
            <a:xfrm>
              <a:off x="621" y="1728"/>
              <a:ext cx="4916" cy="1385"/>
              <a:chOff x="621" y="1728"/>
              <a:chExt cx="4916" cy="1385"/>
            </a:xfrm>
            <a:grpFill/>
          </p:grpSpPr>
          <p:sp>
            <p:nvSpPr>
              <p:cNvPr id="870412" name="Line 12"/>
              <p:cNvSpPr>
                <a:spLocks noChangeShapeType="1"/>
              </p:cNvSpPr>
              <p:nvPr/>
            </p:nvSpPr>
            <p:spPr bwMode="auto">
              <a:xfrm>
                <a:off x="621" y="2458"/>
                <a:ext cx="4560" cy="0"/>
              </a:xfrm>
              <a:prstGeom prst="line">
                <a:avLst/>
              </a:prstGeom>
              <a:grp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defRPr/>
                </a:pPr>
                <a:endParaRPr lang="en-US" sz="4800">
                  <a:solidFill>
                    <a:srgbClr val="FFFFFF"/>
                  </a:solidFill>
                  <a:latin typeface="Times New Roman" pitchFamily="18" charset="0"/>
                </a:endParaRPr>
              </a:p>
            </p:txBody>
          </p:sp>
          <p:grpSp>
            <p:nvGrpSpPr>
              <p:cNvPr id="870413" name="Group 13"/>
              <p:cNvGrpSpPr>
                <a:grpSpLocks/>
              </p:cNvGrpSpPr>
              <p:nvPr/>
            </p:nvGrpSpPr>
            <p:grpSpPr bwMode="auto">
              <a:xfrm>
                <a:off x="624" y="1728"/>
                <a:ext cx="4913" cy="1385"/>
                <a:chOff x="624" y="1728"/>
                <a:chExt cx="4913" cy="1385"/>
              </a:xfrm>
              <a:grpFill/>
            </p:grpSpPr>
            <p:sp>
              <p:nvSpPr>
                <p:cNvPr id="870414" name="Rectangle 14"/>
                <p:cNvSpPr>
                  <a:spLocks noChangeArrowheads="1"/>
                </p:cNvSpPr>
                <p:nvPr/>
              </p:nvSpPr>
              <p:spPr bwMode="auto">
                <a:xfrm>
                  <a:off x="3312" y="2585"/>
                  <a:ext cx="720" cy="528"/>
                </a:xfrm>
                <a:prstGeom prst="rect">
                  <a:avLst/>
                </a:prstGeom>
                <a:grp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0" hangingPunct="0">
                    <a:defRPr/>
                  </a:pPr>
                  <a:r>
                    <a:rPr lang="en-US" sz="1200" dirty="0">
                      <a:solidFill>
                        <a:schemeClr val="accent2">
                          <a:lumMod val="75000"/>
                        </a:schemeClr>
                      </a:solidFill>
                      <a:latin typeface="Arial Narrow" pitchFamily="34" charset="0"/>
                    </a:rPr>
                    <a:t>U.S. Secret Service </a:t>
                  </a:r>
                </a:p>
                <a:p>
                  <a:pPr algn="ctr" eaLnBrk="0" hangingPunct="0">
                    <a:defRPr/>
                  </a:pPr>
                  <a:endParaRPr lang="en-US" sz="1200" dirty="0">
                    <a:solidFill>
                      <a:schemeClr val="accent2">
                        <a:lumMod val="75000"/>
                      </a:schemeClr>
                    </a:solidFill>
                    <a:latin typeface="Arial Narrow" pitchFamily="34" charset="0"/>
                  </a:endParaRPr>
                </a:p>
              </p:txBody>
            </p:sp>
            <p:sp>
              <p:nvSpPr>
                <p:cNvPr id="870415" name="Rectangle 15"/>
                <p:cNvSpPr>
                  <a:spLocks noChangeArrowheads="1"/>
                </p:cNvSpPr>
                <p:nvPr/>
              </p:nvSpPr>
              <p:spPr bwMode="auto">
                <a:xfrm>
                  <a:off x="4831" y="2585"/>
                  <a:ext cx="706" cy="528"/>
                </a:xfrm>
                <a:prstGeom prst="rect">
                  <a:avLst/>
                </a:prstGeom>
                <a:grp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0" hangingPunct="0">
                    <a:defRPr/>
                  </a:pPr>
                  <a:r>
                    <a:rPr lang="en-US" sz="1200" dirty="0">
                      <a:solidFill>
                        <a:schemeClr val="accent2">
                          <a:lumMod val="75000"/>
                        </a:schemeClr>
                      </a:solidFill>
                      <a:latin typeface="Arial Narrow" pitchFamily="34" charset="0"/>
                    </a:rPr>
                    <a:t>U.S. Coast Guard </a:t>
                  </a:r>
                </a:p>
              </p:txBody>
            </p:sp>
            <p:sp>
              <p:nvSpPr>
                <p:cNvPr id="870416" name="Rectangle 16"/>
                <p:cNvSpPr>
                  <a:spLocks noChangeArrowheads="1"/>
                </p:cNvSpPr>
                <p:nvPr/>
              </p:nvSpPr>
              <p:spPr bwMode="auto">
                <a:xfrm>
                  <a:off x="1776" y="2585"/>
                  <a:ext cx="717" cy="528"/>
                </a:xfrm>
                <a:prstGeom prst="rect">
                  <a:avLst/>
                </a:prstGeom>
                <a:solidFill>
                  <a:srgbClr val="CC0033"/>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0" hangingPunct="0">
                    <a:lnSpc>
                      <a:spcPct val="90000"/>
                    </a:lnSpc>
                    <a:defRPr/>
                  </a:pPr>
                  <a:r>
                    <a:rPr lang="en-US" sz="1200" b="1" dirty="0">
                      <a:latin typeface="Arial Narrow" pitchFamily="34" charset="0"/>
                    </a:rPr>
                    <a:t>U.S. Citizenship &amp; Immigration Services (USCIS</a:t>
                  </a:r>
                  <a:r>
                    <a:rPr lang="en-US" sz="1200" dirty="0">
                      <a:latin typeface="Arial Narrow" pitchFamily="34" charset="0"/>
                    </a:rPr>
                    <a:t>)</a:t>
                  </a:r>
                </a:p>
              </p:txBody>
            </p:sp>
            <p:sp>
              <p:nvSpPr>
                <p:cNvPr id="870417" name="Rectangle 17"/>
                <p:cNvSpPr>
                  <a:spLocks noChangeArrowheads="1"/>
                </p:cNvSpPr>
                <p:nvPr/>
              </p:nvSpPr>
              <p:spPr bwMode="auto">
                <a:xfrm>
                  <a:off x="4080" y="2585"/>
                  <a:ext cx="707" cy="528"/>
                </a:xfrm>
                <a:prstGeom prst="rect">
                  <a:avLst/>
                </a:prstGeom>
                <a:grp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0" hangingPunct="0">
                    <a:defRPr/>
                  </a:pPr>
                  <a:r>
                    <a:rPr lang="en-US" sz="1200" dirty="0">
                      <a:solidFill>
                        <a:schemeClr val="accent2">
                          <a:lumMod val="75000"/>
                        </a:schemeClr>
                      </a:solidFill>
                      <a:latin typeface="Arial Narrow" pitchFamily="34" charset="0"/>
                    </a:rPr>
                    <a:t>Federal Emergency Management Agency</a:t>
                  </a:r>
                </a:p>
              </p:txBody>
            </p:sp>
            <p:sp>
              <p:nvSpPr>
                <p:cNvPr id="870418" name="Text Box 18"/>
                <p:cNvSpPr txBox="1">
                  <a:spLocks noChangeArrowheads="1"/>
                </p:cNvSpPr>
                <p:nvPr/>
              </p:nvSpPr>
              <p:spPr bwMode="auto">
                <a:xfrm>
                  <a:off x="2544" y="2585"/>
                  <a:ext cx="714" cy="528"/>
                </a:xfrm>
                <a:prstGeom prst="rect">
                  <a:avLst/>
                </a:prstGeom>
                <a:solidFill>
                  <a:schemeClr val="tx1"/>
                </a:solidFill>
                <a:ln w="28575">
                  <a:solidFill>
                    <a:srgbClr val="CCCCCC"/>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defRPr/>
                  </a:pPr>
                  <a:r>
                    <a:rPr lang="en-US" sz="1200" dirty="0">
                      <a:solidFill>
                        <a:srgbClr val="002F80"/>
                      </a:solidFill>
                      <a:latin typeface="Arial Narrow" pitchFamily="34" charset="0"/>
                    </a:rPr>
                    <a:t>U.S. Immigration &amp; Customs Enforcement (ICE)</a:t>
                  </a:r>
                </a:p>
              </p:txBody>
            </p:sp>
            <p:sp>
              <p:nvSpPr>
                <p:cNvPr id="870419" name="Text Box 19"/>
                <p:cNvSpPr txBox="1">
                  <a:spLocks noChangeArrowheads="1"/>
                </p:cNvSpPr>
                <p:nvPr/>
              </p:nvSpPr>
              <p:spPr bwMode="auto">
                <a:xfrm>
                  <a:off x="1008" y="2585"/>
                  <a:ext cx="717" cy="528"/>
                </a:xfrm>
                <a:prstGeom prst="rect">
                  <a:avLst/>
                </a:prstGeom>
                <a:solidFill>
                  <a:schemeClr val="tx1"/>
                </a:solidFill>
                <a:ln w="28575">
                  <a:solidFill>
                    <a:schemeClr val="bg1">
                      <a:lumMod val="20000"/>
                      <a:lumOff val="80000"/>
                    </a:schemeClr>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defRPr/>
                  </a:pPr>
                  <a:r>
                    <a:rPr lang="en-US" sz="1200" dirty="0">
                      <a:solidFill>
                        <a:srgbClr val="002F80"/>
                      </a:solidFill>
                      <a:latin typeface="Arial Narrow" pitchFamily="34" charset="0"/>
                    </a:rPr>
                    <a:t>U.S. Customs &amp; Border Protection (CBP)</a:t>
                  </a:r>
                </a:p>
              </p:txBody>
            </p:sp>
            <p:sp>
              <p:nvSpPr>
                <p:cNvPr id="870443" name="Rectangle 43"/>
                <p:cNvSpPr>
                  <a:spLocks noChangeArrowheads="1"/>
                </p:cNvSpPr>
                <p:nvPr/>
              </p:nvSpPr>
              <p:spPr bwMode="auto">
                <a:xfrm>
                  <a:off x="2364" y="1728"/>
                  <a:ext cx="1013" cy="528"/>
                </a:xfrm>
                <a:prstGeom prst="rect">
                  <a:avLst/>
                </a:prstGeom>
                <a:grp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0" hangingPunct="0">
                    <a:defRPr/>
                  </a:pPr>
                  <a:r>
                    <a:rPr lang="en-US" sz="1400" dirty="0">
                      <a:solidFill>
                        <a:schemeClr val="accent2">
                          <a:lumMod val="75000"/>
                        </a:schemeClr>
                      </a:solidFill>
                      <a:latin typeface="Arial Narrow" pitchFamily="34" charset="0"/>
                    </a:rPr>
                    <a:t>Secretary</a:t>
                  </a:r>
                </a:p>
                <a:p>
                  <a:pPr algn="ctr" eaLnBrk="0" hangingPunct="0">
                    <a:defRPr/>
                  </a:pPr>
                  <a:r>
                    <a:rPr lang="en-US" sz="1400" dirty="0">
                      <a:solidFill>
                        <a:schemeClr val="accent2">
                          <a:lumMod val="75000"/>
                        </a:schemeClr>
                      </a:solidFill>
                      <a:latin typeface="Arial Narrow" pitchFamily="34" charset="0"/>
                    </a:rPr>
                    <a:t>------------------  Deputy Secretary</a:t>
                  </a:r>
                </a:p>
              </p:txBody>
            </p:sp>
            <p:sp>
              <p:nvSpPr>
                <p:cNvPr id="870469" name="Line 69"/>
                <p:cNvSpPr>
                  <a:spLocks noChangeShapeType="1"/>
                </p:cNvSpPr>
                <p:nvPr/>
              </p:nvSpPr>
              <p:spPr bwMode="auto">
                <a:xfrm flipH="1">
                  <a:off x="624" y="2928"/>
                  <a:ext cx="0" cy="144"/>
                </a:xfrm>
                <a:prstGeom prst="line">
                  <a:avLst/>
                </a:prstGeom>
                <a:grp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defRPr/>
                  </a:pPr>
                  <a:endParaRPr lang="en-US" sz="4800">
                    <a:solidFill>
                      <a:srgbClr val="FFFFFF"/>
                    </a:solidFill>
                    <a:latin typeface="Times New Roman" pitchFamily="18" charset="0"/>
                  </a:endParaRPr>
                </a:p>
              </p:txBody>
            </p:sp>
            <p:sp>
              <p:nvSpPr>
                <p:cNvPr id="870470" name="Line 70"/>
                <p:cNvSpPr>
                  <a:spLocks noChangeShapeType="1"/>
                </p:cNvSpPr>
                <p:nvPr/>
              </p:nvSpPr>
              <p:spPr bwMode="auto">
                <a:xfrm flipH="1">
                  <a:off x="5184" y="2448"/>
                  <a:ext cx="0" cy="144"/>
                </a:xfrm>
                <a:prstGeom prst="line">
                  <a:avLst/>
                </a:prstGeom>
                <a:grp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defRPr/>
                  </a:pPr>
                  <a:endParaRPr lang="en-US" sz="4800">
                    <a:solidFill>
                      <a:srgbClr val="FFFFFF"/>
                    </a:solidFill>
                    <a:latin typeface="Times New Roman" pitchFamily="18" charset="0"/>
                  </a:endParaRPr>
                </a:p>
              </p:txBody>
            </p:sp>
            <p:sp>
              <p:nvSpPr>
                <p:cNvPr id="870471" name="Line 71"/>
                <p:cNvSpPr>
                  <a:spLocks noChangeShapeType="1"/>
                </p:cNvSpPr>
                <p:nvPr/>
              </p:nvSpPr>
              <p:spPr bwMode="auto">
                <a:xfrm flipH="1">
                  <a:off x="1344" y="2456"/>
                  <a:ext cx="0" cy="144"/>
                </a:xfrm>
                <a:prstGeom prst="line">
                  <a:avLst/>
                </a:prstGeom>
                <a:grp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defRPr/>
                  </a:pPr>
                  <a:endParaRPr lang="en-US" sz="4800">
                    <a:solidFill>
                      <a:srgbClr val="FFFFFF"/>
                    </a:solidFill>
                    <a:latin typeface="Times New Roman" pitchFamily="18" charset="0"/>
                  </a:endParaRPr>
                </a:p>
              </p:txBody>
            </p:sp>
            <p:sp>
              <p:nvSpPr>
                <p:cNvPr id="870472" name="Line 72"/>
                <p:cNvSpPr>
                  <a:spLocks noChangeShapeType="1"/>
                </p:cNvSpPr>
                <p:nvPr/>
              </p:nvSpPr>
              <p:spPr bwMode="auto">
                <a:xfrm flipH="1">
                  <a:off x="3664" y="2455"/>
                  <a:ext cx="0" cy="144"/>
                </a:xfrm>
                <a:prstGeom prst="line">
                  <a:avLst/>
                </a:prstGeom>
                <a:grp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defRPr/>
                  </a:pPr>
                  <a:endParaRPr lang="en-US" sz="4800">
                    <a:solidFill>
                      <a:srgbClr val="FFFFFF"/>
                    </a:solidFill>
                    <a:latin typeface="Times New Roman" pitchFamily="18" charset="0"/>
                  </a:endParaRPr>
                </a:p>
              </p:txBody>
            </p:sp>
            <p:sp>
              <p:nvSpPr>
                <p:cNvPr id="870473" name="Line 73"/>
                <p:cNvSpPr>
                  <a:spLocks noChangeShapeType="1"/>
                </p:cNvSpPr>
                <p:nvPr/>
              </p:nvSpPr>
              <p:spPr bwMode="auto">
                <a:xfrm flipH="1">
                  <a:off x="4416" y="2455"/>
                  <a:ext cx="0" cy="144"/>
                </a:xfrm>
                <a:prstGeom prst="line">
                  <a:avLst/>
                </a:prstGeom>
                <a:grp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defRPr/>
                  </a:pPr>
                  <a:endParaRPr lang="en-US" sz="4800">
                    <a:solidFill>
                      <a:srgbClr val="FFFFFF"/>
                    </a:solidFill>
                    <a:latin typeface="Times New Roman" pitchFamily="18" charset="0"/>
                  </a:endParaRPr>
                </a:p>
              </p:txBody>
            </p:sp>
            <p:sp>
              <p:nvSpPr>
                <p:cNvPr id="870474" name="Line 74"/>
                <p:cNvSpPr>
                  <a:spLocks noChangeShapeType="1"/>
                </p:cNvSpPr>
                <p:nvPr/>
              </p:nvSpPr>
              <p:spPr bwMode="auto">
                <a:xfrm flipH="1">
                  <a:off x="2112" y="2455"/>
                  <a:ext cx="0" cy="144"/>
                </a:xfrm>
                <a:prstGeom prst="line">
                  <a:avLst/>
                </a:prstGeom>
                <a:grp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defRPr/>
                  </a:pPr>
                  <a:endParaRPr lang="en-US" sz="4800">
                    <a:solidFill>
                      <a:srgbClr val="FFFFFF"/>
                    </a:solidFill>
                    <a:latin typeface="Times New Roman" pitchFamily="18" charset="0"/>
                  </a:endParaRPr>
                </a:p>
              </p:txBody>
            </p:sp>
          </p:grpSp>
        </p:grpSp>
      </p:grpSp>
      <p:sp>
        <p:nvSpPr>
          <p:cNvPr id="81" name="Rectangle 14"/>
          <p:cNvSpPr>
            <a:spLocks noChangeArrowheads="1"/>
          </p:cNvSpPr>
          <p:nvPr/>
        </p:nvSpPr>
        <p:spPr bwMode="auto">
          <a:xfrm>
            <a:off x="381000" y="2590800"/>
            <a:ext cx="1143000" cy="838200"/>
          </a:xfrm>
          <a:prstGeom prst="rect">
            <a:avLst/>
          </a:prstGeom>
          <a:solidFill>
            <a:schemeClr val="tx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defRPr/>
            </a:pPr>
            <a:r>
              <a:rPr lang="en-US" sz="1200" dirty="0">
                <a:solidFill>
                  <a:schemeClr val="accent2">
                    <a:lumMod val="75000"/>
                  </a:schemeClr>
                </a:solidFill>
                <a:latin typeface="Arial Narrow" pitchFamily="34" charset="0"/>
              </a:rPr>
              <a:t>Transportation Security Administration</a:t>
            </a:r>
          </a:p>
          <a:p>
            <a:pPr algn="ctr" eaLnBrk="0" hangingPunct="0">
              <a:defRPr/>
            </a:pPr>
            <a:endParaRPr lang="en-US" sz="1200" dirty="0">
              <a:solidFill>
                <a:schemeClr val="accent2">
                  <a:lumMod val="75000"/>
                </a:schemeClr>
              </a:solidFill>
              <a:latin typeface="Arial Narrow" pitchFamily="34" charset="0"/>
            </a:endParaRPr>
          </a:p>
        </p:txBody>
      </p:sp>
      <p:sp>
        <p:nvSpPr>
          <p:cNvPr id="19462" name="Line 71"/>
          <p:cNvSpPr>
            <a:spLocks noChangeShapeType="1"/>
          </p:cNvSpPr>
          <p:nvPr/>
        </p:nvSpPr>
        <p:spPr bwMode="auto">
          <a:xfrm flipH="1" flipV="1">
            <a:off x="990600" y="2381250"/>
            <a:ext cx="0" cy="20955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3" name="TextBox 2"/>
          <p:cNvSpPr txBox="1"/>
          <p:nvPr/>
        </p:nvSpPr>
        <p:spPr>
          <a:xfrm>
            <a:off x="1600200" y="3581400"/>
            <a:ext cx="1138238" cy="1938338"/>
          </a:xfrm>
          <a:prstGeom prst="rect">
            <a:avLst/>
          </a:prstGeom>
          <a:solidFill>
            <a:schemeClr val="tx1"/>
          </a:solidFill>
        </p:spPr>
        <p:txBody>
          <a:bodyPr>
            <a:spAutoFit/>
          </a:bodyPr>
          <a:lstStyle/>
          <a:p>
            <a:pPr algn="ctr">
              <a:defRPr/>
            </a:pPr>
            <a:r>
              <a:rPr lang="en-US" sz="1200" b="1" dirty="0">
                <a:solidFill>
                  <a:schemeClr val="accent2">
                    <a:lumMod val="75000"/>
                  </a:schemeClr>
                </a:solidFill>
                <a:latin typeface="Arial Narrow" pitchFamily="34" charset="0"/>
              </a:rPr>
              <a:t>Law </a:t>
            </a:r>
            <a:r>
              <a:rPr lang="en-US" sz="1200" b="1" dirty="0" smtClean="0">
                <a:solidFill>
                  <a:schemeClr val="accent2">
                    <a:lumMod val="75000"/>
                  </a:schemeClr>
                </a:solidFill>
                <a:latin typeface="Arial Narrow" pitchFamily="34" charset="0"/>
              </a:rPr>
              <a:t>Enforcement</a:t>
            </a:r>
            <a:endParaRPr lang="en-US" sz="1200" b="1" dirty="0">
              <a:solidFill>
                <a:schemeClr val="accent2">
                  <a:lumMod val="75000"/>
                </a:schemeClr>
              </a:solidFill>
              <a:latin typeface="Arial Narrow" pitchFamily="34" charset="0"/>
            </a:endParaRPr>
          </a:p>
          <a:p>
            <a:pPr marL="119063" indent="-119063">
              <a:buFont typeface="Arial" pitchFamily="34" charset="0"/>
              <a:buChar char="•"/>
              <a:defRPr/>
            </a:pPr>
            <a:r>
              <a:rPr lang="en-US" sz="1200" dirty="0">
                <a:solidFill>
                  <a:schemeClr val="accent2">
                    <a:lumMod val="75000"/>
                  </a:schemeClr>
                </a:solidFill>
                <a:latin typeface="Arial Narrow" pitchFamily="34" charset="0"/>
              </a:rPr>
              <a:t>Inspects travelers at ports of entry</a:t>
            </a:r>
          </a:p>
          <a:p>
            <a:pPr marL="119063" indent="-119063">
              <a:buFont typeface="Arial" pitchFamily="34" charset="0"/>
              <a:buChar char="•"/>
              <a:defRPr/>
            </a:pPr>
            <a:r>
              <a:rPr lang="en-US" sz="1200" dirty="0">
                <a:solidFill>
                  <a:schemeClr val="accent2">
                    <a:lumMod val="75000"/>
                  </a:schemeClr>
                </a:solidFill>
                <a:latin typeface="Arial Narrow" pitchFamily="34" charset="0"/>
              </a:rPr>
              <a:t>Makes arrests</a:t>
            </a:r>
          </a:p>
          <a:p>
            <a:pPr marL="119063" indent="-119063">
              <a:buFont typeface="Arial" pitchFamily="34" charset="0"/>
              <a:buChar char="•"/>
              <a:defRPr/>
            </a:pPr>
            <a:r>
              <a:rPr lang="en-US" sz="1200" dirty="0">
                <a:solidFill>
                  <a:schemeClr val="accent2">
                    <a:lumMod val="75000"/>
                  </a:schemeClr>
                </a:solidFill>
                <a:latin typeface="Arial Narrow" pitchFamily="34" charset="0"/>
              </a:rPr>
              <a:t>Deports people</a:t>
            </a:r>
          </a:p>
          <a:p>
            <a:pPr marL="119063" indent="-119063">
              <a:buFont typeface="Arial" pitchFamily="34" charset="0"/>
              <a:buChar char="•"/>
              <a:defRPr/>
            </a:pPr>
            <a:r>
              <a:rPr lang="en-US" sz="1200" dirty="0">
                <a:solidFill>
                  <a:schemeClr val="accent2">
                    <a:lumMod val="75000"/>
                  </a:schemeClr>
                </a:solidFill>
                <a:latin typeface="Arial Narrow" pitchFamily="34" charset="0"/>
              </a:rPr>
              <a:t>Holds people in detention</a:t>
            </a:r>
          </a:p>
        </p:txBody>
      </p:sp>
      <p:sp>
        <p:nvSpPr>
          <p:cNvPr id="85" name="TextBox 84"/>
          <p:cNvSpPr txBox="1"/>
          <p:nvPr/>
        </p:nvSpPr>
        <p:spPr>
          <a:xfrm>
            <a:off x="2828925" y="3594100"/>
            <a:ext cx="1138238" cy="1938338"/>
          </a:xfrm>
          <a:prstGeom prst="rect">
            <a:avLst/>
          </a:prstGeom>
          <a:solidFill>
            <a:srgbClr val="CC0033"/>
          </a:solidFill>
        </p:spPr>
        <p:txBody>
          <a:bodyPr>
            <a:spAutoFit/>
          </a:bodyPr>
          <a:lstStyle/>
          <a:p>
            <a:pPr algn="ctr">
              <a:defRPr/>
            </a:pPr>
            <a:r>
              <a:rPr lang="en-US" sz="1200" b="1" dirty="0">
                <a:latin typeface="Arial Narrow" pitchFamily="34" charset="0"/>
              </a:rPr>
              <a:t>Customer </a:t>
            </a:r>
            <a:r>
              <a:rPr lang="en-US" sz="1200" b="1" dirty="0" smtClean="0">
                <a:latin typeface="Arial Narrow" pitchFamily="34" charset="0"/>
              </a:rPr>
              <a:t>Service</a:t>
            </a:r>
            <a:endParaRPr lang="en-US" sz="1200" b="1" dirty="0">
              <a:latin typeface="Arial Narrow" pitchFamily="34" charset="0"/>
            </a:endParaRPr>
          </a:p>
          <a:p>
            <a:pPr marL="119063" indent="-119063">
              <a:buFont typeface="Arial" pitchFamily="34" charset="0"/>
              <a:buChar char="•"/>
              <a:defRPr/>
            </a:pPr>
            <a:r>
              <a:rPr lang="en-US" sz="1200" dirty="0">
                <a:latin typeface="Arial Narrow" pitchFamily="34" charset="0"/>
              </a:rPr>
              <a:t>Issues work permits and green cards</a:t>
            </a:r>
          </a:p>
          <a:p>
            <a:pPr marL="119063" indent="-119063">
              <a:buFont typeface="Arial" pitchFamily="34" charset="0"/>
              <a:buChar char="•"/>
              <a:defRPr/>
            </a:pPr>
            <a:r>
              <a:rPr lang="en-US" sz="1200" dirty="0">
                <a:latin typeface="Arial Narrow" pitchFamily="34" charset="0"/>
              </a:rPr>
              <a:t>Interviews applicants for citizenship</a:t>
            </a:r>
          </a:p>
          <a:p>
            <a:pPr marL="119063" indent="-119063">
              <a:buFont typeface="Arial" pitchFamily="34" charset="0"/>
              <a:buChar char="•"/>
              <a:defRPr/>
            </a:pPr>
            <a:r>
              <a:rPr lang="en-US" sz="1200" dirty="0">
                <a:latin typeface="Arial Narrow" pitchFamily="34" charset="0"/>
              </a:rPr>
              <a:t>No arrest authority</a:t>
            </a:r>
          </a:p>
        </p:txBody>
      </p:sp>
      <p:sp>
        <p:nvSpPr>
          <p:cNvPr id="86" name="TextBox 85"/>
          <p:cNvSpPr txBox="1"/>
          <p:nvPr/>
        </p:nvSpPr>
        <p:spPr>
          <a:xfrm>
            <a:off x="4057650" y="3581400"/>
            <a:ext cx="1138238" cy="1938338"/>
          </a:xfrm>
          <a:prstGeom prst="rect">
            <a:avLst/>
          </a:prstGeom>
          <a:solidFill>
            <a:schemeClr val="tx1"/>
          </a:solidFill>
        </p:spPr>
        <p:txBody>
          <a:bodyPr>
            <a:spAutoFit/>
          </a:bodyPr>
          <a:lstStyle/>
          <a:p>
            <a:pPr algn="ctr">
              <a:defRPr/>
            </a:pPr>
            <a:r>
              <a:rPr lang="en-US" sz="1200" b="1" dirty="0">
                <a:solidFill>
                  <a:schemeClr val="accent2">
                    <a:lumMod val="75000"/>
                  </a:schemeClr>
                </a:solidFill>
                <a:latin typeface="Arial Narrow" pitchFamily="34" charset="0"/>
              </a:rPr>
              <a:t>Law Enforcement</a:t>
            </a:r>
          </a:p>
          <a:p>
            <a:pPr marL="119063" indent="-119063">
              <a:buFont typeface="Arial" pitchFamily="34" charset="0"/>
              <a:buChar char="•"/>
              <a:defRPr/>
            </a:pPr>
            <a:r>
              <a:rPr lang="en-US" sz="1200" dirty="0">
                <a:solidFill>
                  <a:schemeClr val="accent2">
                    <a:lumMod val="75000"/>
                  </a:schemeClr>
                </a:solidFill>
                <a:latin typeface="Arial Narrow" pitchFamily="34" charset="0"/>
              </a:rPr>
              <a:t>Investigates crimes</a:t>
            </a:r>
          </a:p>
          <a:p>
            <a:pPr marL="119063" indent="-119063">
              <a:buFont typeface="Arial" pitchFamily="34" charset="0"/>
              <a:buChar char="•"/>
              <a:defRPr/>
            </a:pPr>
            <a:r>
              <a:rPr lang="en-US" sz="1200" dirty="0">
                <a:solidFill>
                  <a:schemeClr val="accent2">
                    <a:lumMod val="75000"/>
                  </a:schemeClr>
                </a:solidFill>
                <a:latin typeface="Arial Narrow" pitchFamily="34" charset="0"/>
              </a:rPr>
              <a:t>Makes arrests</a:t>
            </a:r>
          </a:p>
          <a:p>
            <a:pPr marL="119063" indent="-119063">
              <a:buFont typeface="Arial" pitchFamily="34" charset="0"/>
              <a:buChar char="•"/>
              <a:defRPr/>
            </a:pPr>
            <a:r>
              <a:rPr lang="en-US" sz="1200" dirty="0">
                <a:solidFill>
                  <a:schemeClr val="accent2">
                    <a:lumMod val="75000"/>
                  </a:schemeClr>
                </a:solidFill>
                <a:latin typeface="Arial Narrow" pitchFamily="34" charset="0"/>
              </a:rPr>
              <a:t>Deports people</a:t>
            </a:r>
          </a:p>
          <a:p>
            <a:pPr marL="119063" indent="-119063">
              <a:buFont typeface="Arial" pitchFamily="34" charset="0"/>
              <a:buChar char="•"/>
              <a:defRPr/>
            </a:pPr>
            <a:r>
              <a:rPr lang="en-US" sz="1200" dirty="0">
                <a:solidFill>
                  <a:schemeClr val="accent2">
                    <a:lumMod val="75000"/>
                  </a:schemeClr>
                </a:solidFill>
                <a:latin typeface="Arial Narrow" pitchFamily="34" charset="0"/>
              </a:rPr>
              <a:t>Holds people in detention</a:t>
            </a:r>
          </a:p>
          <a:p>
            <a:pPr marL="119063" indent="-119063">
              <a:buFont typeface="Arial" pitchFamily="34" charset="0"/>
              <a:buChar char="•"/>
              <a:defRPr/>
            </a:pPr>
            <a:endParaRPr lang="en-US" sz="1200" dirty="0">
              <a:solidFill>
                <a:schemeClr val="accent2">
                  <a:lumMod val="75000"/>
                </a:schemeClr>
              </a:solidFill>
              <a:latin typeface="Arial Narrow" pitchFamily="34" charset="0"/>
            </a:endParaRPr>
          </a:p>
        </p:txBody>
      </p:sp>
      <p:pic>
        <p:nvPicPr>
          <p:cNvPr id="1187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304" y="6245352"/>
            <a:ext cx="1689100" cy="50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6312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dirty="0" smtClean="0"/>
              <a:t>USCIS Mission</a:t>
            </a:r>
          </a:p>
        </p:txBody>
      </p:sp>
      <p:sp>
        <p:nvSpPr>
          <p:cNvPr id="5123" name="Rectangle 3"/>
          <p:cNvSpPr>
            <a:spLocks noGrp="1" noChangeArrowheads="1"/>
          </p:cNvSpPr>
          <p:nvPr>
            <p:ph idx="1"/>
          </p:nvPr>
        </p:nvSpPr>
        <p:spPr>
          <a:xfrm>
            <a:off x="568324" y="1538255"/>
            <a:ext cx="5121275" cy="4038600"/>
          </a:xfrm>
        </p:spPr>
        <p:txBody>
          <a:bodyPr/>
          <a:lstStyle/>
          <a:p>
            <a:pPr>
              <a:spcBef>
                <a:spcPct val="25000"/>
              </a:spcBef>
            </a:pPr>
            <a:r>
              <a:rPr lang="en-US" sz="2400" dirty="0" smtClean="0">
                <a:latin typeface="+mj-lt"/>
              </a:rPr>
              <a:t>secure America’s promise as a nation of immigrants</a:t>
            </a:r>
          </a:p>
          <a:p>
            <a:pPr>
              <a:spcBef>
                <a:spcPct val="25000"/>
              </a:spcBef>
            </a:pPr>
            <a:r>
              <a:rPr lang="en-US" sz="2400" dirty="0" smtClean="0">
                <a:latin typeface="+mj-lt"/>
              </a:rPr>
              <a:t>provide accurate, useful information to customers</a:t>
            </a:r>
          </a:p>
          <a:p>
            <a:pPr>
              <a:spcBef>
                <a:spcPct val="25000"/>
              </a:spcBef>
            </a:pPr>
            <a:r>
              <a:rPr lang="en-US" sz="2400" dirty="0" smtClean="0">
                <a:latin typeface="+mj-lt"/>
              </a:rPr>
              <a:t>grant immigration benefits</a:t>
            </a:r>
          </a:p>
          <a:p>
            <a:pPr>
              <a:spcBef>
                <a:spcPct val="25000"/>
              </a:spcBef>
            </a:pPr>
            <a:r>
              <a:rPr lang="en-US" sz="2400" dirty="0" smtClean="0">
                <a:latin typeface="+mj-lt"/>
              </a:rPr>
              <a:t>promote an awareness of citizenship</a:t>
            </a:r>
          </a:p>
          <a:p>
            <a:pPr>
              <a:spcBef>
                <a:spcPct val="25000"/>
              </a:spcBef>
            </a:pPr>
            <a:r>
              <a:rPr lang="en-US" sz="2400" dirty="0" smtClean="0">
                <a:latin typeface="+mj-lt"/>
              </a:rPr>
              <a:t>ensure the integrity of our immigration system</a:t>
            </a:r>
          </a:p>
        </p:txBody>
      </p:sp>
      <p:sp>
        <p:nvSpPr>
          <p:cNvPr id="5124" name="Text Box 4"/>
          <p:cNvSpPr txBox="1">
            <a:spLocks noChangeArrowheads="1"/>
          </p:cNvSpPr>
          <p:nvPr/>
        </p:nvSpPr>
        <p:spPr bwMode="auto">
          <a:xfrm>
            <a:off x="5413375" y="4595674"/>
            <a:ext cx="3098800" cy="664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sz="4800">
                <a:solidFill>
                  <a:schemeClr val="tx2"/>
                </a:solidFill>
                <a:latin typeface="Times New Roman" pitchFamily="18" charset="0"/>
              </a:defRPr>
            </a:lvl1pPr>
            <a:lvl2pPr marL="742950" indent="-285750" eaLnBrk="0" hangingPunct="0">
              <a:defRPr sz="4800">
                <a:solidFill>
                  <a:schemeClr val="tx2"/>
                </a:solidFill>
                <a:latin typeface="Times New Roman" pitchFamily="18" charset="0"/>
              </a:defRPr>
            </a:lvl2pPr>
            <a:lvl3pPr marL="1143000" indent="-228600" eaLnBrk="0" hangingPunct="0">
              <a:defRPr sz="4800">
                <a:solidFill>
                  <a:schemeClr val="tx2"/>
                </a:solidFill>
                <a:latin typeface="Times New Roman" pitchFamily="18" charset="0"/>
              </a:defRPr>
            </a:lvl3pPr>
            <a:lvl4pPr marL="1600200" indent="-228600" eaLnBrk="0" hangingPunct="0">
              <a:defRPr sz="4800">
                <a:solidFill>
                  <a:schemeClr val="tx2"/>
                </a:solidFill>
                <a:latin typeface="Times New Roman" pitchFamily="18" charset="0"/>
              </a:defRPr>
            </a:lvl4pPr>
            <a:lvl5pPr marL="2057400" indent="-228600" eaLnBrk="0" hangingPunct="0">
              <a:defRPr sz="4800">
                <a:solidFill>
                  <a:schemeClr val="tx2"/>
                </a:solidFill>
                <a:latin typeface="Times New Roman" pitchFamily="18" charset="0"/>
              </a:defRPr>
            </a:lvl5pPr>
            <a:lvl6pPr marL="2514600" indent="-228600" eaLnBrk="0" fontAlgn="base" hangingPunct="0">
              <a:spcBef>
                <a:spcPct val="0"/>
              </a:spcBef>
              <a:spcAft>
                <a:spcPct val="0"/>
              </a:spcAft>
              <a:defRPr sz="4800">
                <a:solidFill>
                  <a:schemeClr val="tx2"/>
                </a:solidFill>
                <a:latin typeface="Times New Roman" pitchFamily="18" charset="0"/>
              </a:defRPr>
            </a:lvl6pPr>
            <a:lvl7pPr marL="2971800" indent="-228600" eaLnBrk="0" fontAlgn="base" hangingPunct="0">
              <a:spcBef>
                <a:spcPct val="0"/>
              </a:spcBef>
              <a:spcAft>
                <a:spcPct val="0"/>
              </a:spcAft>
              <a:defRPr sz="4800">
                <a:solidFill>
                  <a:schemeClr val="tx2"/>
                </a:solidFill>
                <a:latin typeface="Times New Roman" pitchFamily="18" charset="0"/>
              </a:defRPr>
            </a:lvl7pPr>
            <a:lvl8pPr marL="3429000" indent="-228600" eaLnBrk="0" fontAlgn="base" hangingPunct="0">
              <a:spcBef>
                <a:spcPct val="0"/>
              </a:spcBef>
              <a:spcAft>
                <a:spcPct val="0"/>
              </a:spcAft>
              <a:defRPr sz="4800">
                <a:solidFill>
                  <a:schemeClr val="tx2"/>
                </a:solidFill>
                <a:latin typeface="Times New Roman" pitchFamily="18" charset="0"/>
              </a:defRPr>
            </a:lvl8pPr>
            <a:lvl9pPr marL="3886200" indent="-228600" eaLnBrk="0" fontAlgn="base" hangingPunct="0">
              <a:spcBef>
                <a:spcPct val="0"/>
              </a:spcBef>
              <a:spcAft>
                <a:spcPct val="0"/>
              </a:spcAft>
              <a:defRPr sz="4800">
                <a:solidFill>
                  <a:schemeClr val="tx2"/>
                </a:solidFill>
                <a:latin typeface="Times New Roman" pitchFamily="18" charset="0"/>
              </a:defRPr>
            </a:lvl9pPr>
          </a:lstStyle>
          <a:p>
            <a:pPr algn="ctr" eaLnBrk="1" hangingPunct="1">
              <a:lnSpc>
                <a:spcPct val="70000"/>
              </a:lnSpc>
              <a:spcBef>
                <a:spcPct val="50000"/>
              </a:spcBef>
            </a:pPr>
            <a:r>
              <a:rPr lang="en-US" sz="2200" dirty="0" smtClean="0">
                <a:solidFill>
                  <a:schemeClr val="tx1"/>
                </a:solidFill>
                <a:latin typeface="Arial" charset="0"/>
              </a:rPr>
              <a:t>USCIS </a:t>
            </a:r>
            <a:r>
              <a:rPr lang="en-US" sz="2200" dirty="0">
                <a:solidFill>
                  <a:schemeClr val="tx1"/>
                </a:solidFill>
                <a:latin typeface="Arial" charset="0"/>
              </a:rPr>
              <a:t>Director </a:t>
            </a:r>
          </a:p>
          <a:p>
            <a:pPr algn="ctr" eaLnBrk="1" hangingPunct="1">
              <a:lnSpc>
                <a:spcPct val="70000"/>
              </a:lnSpc>
              <a:spcBef>
                <a:spcPts val="600"/>
              </a:spcBef>
            </a:pPr>
            <a:r>
              <a:rPr lang="en-US" sz="2200" dirty="0" smtClean="0">
                <a:solidFill>
                  <a:srgbClr val="FFFFFF"/>
                </a:solidFill>
                <a:latin typeface="+mj-lt"/>
              </a:rPr>
              <a:t>L. Francis </a:t>
            </a:r>
            <a:r>
              <a:rPr lang="en-US" sz="2200" dirty="0" err="1" smtClean="0">
                <a:solidFill>
                  <a:srgbClr val="FFFFFF"/>
                </a:solidFill>
                <a:latin typeface="+mj-lt"/>
              </a:rPr>
              <a:t>Cissna</a:t>
            </a:r>
            <a:endParaRPr lang="en-US" sz="2200" dirty="0">
              <a:solidFill>
                <a:srgbClr val="FFFFFF"/>
              </a:solidFill>
              <a:latin typeface="+mj-lt"/>
            </a:endParaRPr>
          </a:p>
        </p:txBody>
      </p:sp>
      <p:pic>
        <p:nvPicPr>
          <p:cNvPr id="1187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304" y="6245352"/>
            <a:ext cx="1689100" cy="50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5900" y="1841499"/>
            <a:ext cx="3509994" cy="2476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67747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9"/>
          <p:cNvSpPr>
            <a:spLocks noGrp="1" noChangeArrowheads="1"/>
          </p:cNvSpPr>
          <p:nvPr>
            <p:ph type="title"/>
          </p:nvPr>
        </p:nvSpPr>
        <p:spPr>
          <a:xfrm>
            <a:off x="533400" y="274638"/>
            <a:ext cx="8153400" cy="982662"/>
          </a:xfrm>
        </p:spPr>
        <p:txBody>
          <a:bodyPr/>
          <a:lstStyle/>
          <a:p>
            <a:pPr eaLnBrk="1" hangingPunct="1"/>
            <a:r>
              <a:rPr lang="en-US" dirty="0" smtClean="0"/>
              <a:t>Immigration &amp; Nationality Act</a:t>
            </a:r>
          </a:p>
        </p:txBody>
      </p:sp>
      <p:sp>
        <p:nvSpPr>
          <p:cNvPr id="6147" name="Rectangle 10"/>
          <p:cNvSpPr>
            <a:spLocks noGrp="1" noChangeArrowheads="1"/>
          </p:cNvSpPr>
          <p:nvPr>
            <p:ph type="body" idx="1"/>
          </p:nvPr>
        </p:nvSpPr>
        <p:spPr>
          <a:xfrm>
            <a:off x="762000" y="1981200"/>
            <a:ext cx="3810000" cy="3733800"/>
          </a:xfrm>
        </p:spPr>
        <p:txBody>
          <a:bodyPr/>
          <a:lstStyle/>
          <a:p>
            <a:pPr eaLnBrk="1" hangingPunct="1">
              <a:spcBef>
                <a:spcPct val="25000"/>
              </a:spcBef>
            </a:pPr>
            <a:r>
              <a:rPr lang="en-US" dirty="0" smtClean="0">
                <a:latin typeface="+mj-lt"/>
              </a:rPr>
              <a:t>Complex</a:t>
            </a:r>
          </a:p>
          <a:p>
            <a:pPr eaLnBrk="1" hangingPunct="1">
              <a:spcBef>
                <a:spcPct val="25000"/>
              </a:spcBef>
            </a:pPr>
            <a:r>
              <a:rPr lang="en-US" dirty="0" smtClean="0">
                <a:latin typeface="+mj-lt"/>
              </a:rPr>
              <a:t>Personal</a:t>
            </a:r>
          </a:p>
          <a:p>
            <a:pPr eaLnBrk="1" hangingPunct="1">
              <a:spcBef>
                <a:spcPct val="25000"/>
              </a:spcBef>
            </a:pPr>
            <a:r>
              <a:rPr lang="en-US" dirty="0" smtClean="0">
                <a:latin typeface="+mj-lt"/>
              </a:rPr>
              <a:t>Powerful </a:t>
            </a:r>
          </a:p>
          <a:p>
            <a:pPr eaLnBrk="1" hangingPunct="1">
              <a:spcBef>
                <a:spcPct val="25000"/>
              </a:spcBef>
            </a:pPr>
            <a:r>
              <a:rPr lang="en-US" dirty="0" smtClean="0">
                <a:latin typeface="+mj-lt"/>
              </a:rPr>
              <a:t>Each amendment makes the law more complex</a:t>
            </a:r>
          </a:p>
        </p:txBody>
      </p:sp>
      <p:pic>
        <p:nvPicPr>
          <p:cNvPr id="6148" name="Picture 8" descr="j04043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2286000"/>
            <a:ext cx="35052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304" y="6245352"/>
            <a:ext cx="1689100" cy="50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86827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200" dirty="0" smtClean="0">
                <a:latin typeface="+mj-lt"/>
              </a:rPr>
              <a:t>Why Immigrate to the U.S.?</a:t>
            </a:r>
            <a:endParaRPr lang="en-US" sz="4200" dirty="0">
              <a:latin typeface="+mj-lt"/>
            </a:endParaRPr>
          </a:p>
        </p:txBody>
      </p:sp>
      <p:sp>
        <p:nvSpPr>
          <p:cNvPr id="4" name="TextBox 3"/>
          <p:cNvSpPr txBox="1"/>
          <p:nvPr/>
        </p:nvSpPr>
        <p:spPr>
          <a:xfrm>
            <a:off x="570049" y="2133600"/>
            <a:ext cx="2960551" cy="3524042"/>
          </a:xfrm>
          <a:prstGeom prst="rect">
            <a:avLst/>
          </a:prstGeom>
          <a:noFill/>
        </p:spPr>
        <p:txBody>
          <a:bodyPr wrap="square" rtlCol="0">
            <a:spAutoFit/>
          </a:bodyPr>
          <a:lstStyle/>
          <a:p>
            <a:r>
              <a:rPr lang="en-US" sz="2500" dirty="0" smtClean="0"/>
              <a:t>Work</a:t>
            </a:r>
          </a:p>
          <a:p>
            <a:endParaRPr lang="en-US" sz="2500" dirty="0" smtClean="0"/>
          </a:p>
          <a:p>
            <a:r>
              <a:rPr lang="en-US" sz="2500" dirty="0"/>
              <a:t>J</a:t>
            </a:r>
            <a:r>
              <a:rPr lang="en-US" sz="2500" dirty="0" smtClean="0"/>
              <a:t>oin Family</a:t>
            </a:r>
          </a:p>
          <a:p>
            <a:endParaRPr lang="en-US" sz="2500" dirty="0"/>
          </a:p>
          <a:p>
            <a:r>
              <a:rPr lang="en-US" sz="2500" dirty="0" smtClean="0"/>
              <a:t>Freedom</a:t>
            </a:r>
          </a:p>
          <a:p>
            <a:endParaRPr lang="en-US" sz="2500" dirty="0"/>
          </a:p>
          <a:p>
            <a:r>
              <a:rPr lang="en-US" sz="2500" dirty="0" smtClean="0"/>
              <a:t>Opportunity</a:t>
            </a:r>
          </a:p>
          <a:p>
            <a:endParaRPr lang="en-US" sz="2400" dirty="0" smtClean="0"/>
          </a:p>
          <a:p>
            <a:endParaRPr lang="en-US" sz="2400"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6900" y="1521350"/>
            <a:ext cx="3871323" cy="482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99271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500" fill="hold"/>
                                        <p:tgtEl>
                                          <p:spTgt spid="4">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 calcmode="lin" valueType="num">
                                      <p:cBhvr additive="base">
                                        <p:cTn id="25" dur="500" fill="hold"/>
                                        <p:tgtEl>
                                          <p:spTgt spid="4">
                                            <p:txEl>
                                              <p:pRg st="6" end="6"/>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029"/>
          <p:cNvSpPr>
            <a:spLocks noGrp="1" noChangeArrowheads="1"/>
          </p:cNvSpPr>
          <p:nvPr>
            <p:ph type="title"/>
          </p:nvPr>
        </p:nvSpPr>
        <p:spPr>
          <a:xfrm>
            <a:off x="533400" y="274638"/>
            <a:ext cx="8153400" cy="842962"/>
          </a:xfrm>
        </p:spPr>
        <p:txBody>
          <a:bodyPr/>
          <a:lstStyle/>
          <a:p>
            <a:pPr eaLnBrk="1" hangingPunct="1"/>
            <a:r>
              <a:rPr lang="en-US" dirty="0" smtClean="0">
                <a:latin typeface="+mj-lt"/>
              </a:rPr>
              <a:t>What is a Visa?</a:t>
            </a:r>
          </a:p>
        </p:txBody>
      </p:sp>
      <p:sp>
        <p:nvSpPr>
          <p:cNvPr id="7171" name="Rectangle 1030"/>
          <p:cNvSpPr>
            <a:spLocks noGrp="1" noChangeArrowheads="1"/>
          </p:cNvSpPr>
          <p:nvPr>
            <p:ph type="body" idx="1"/>
          </p:nvPr>
        </p:nvSpPr>
        <p:spPr>
          <a:xfrm>
            <a:off x="762000" y="1981200"/>
            <a:ext cx="7810500" cy="3733800"/>
          </a:xfrm>
        </p:spPr>
        <p:txBody>
          <a:bodyPr/>
          <a:lstStyle/>
          <a:p>
            <a:pPr eaLnBrk="1" hangingPunct="1">
              <a:spcBef>
                <a:spcPct val="25000"/>
              </a:spcBef>
            </a:pPr>
            <a:r>
              <a:rPr lang="en-US" sz="2800" dirty="0" smtClean="0">
                <a:latin typeface="+mj-lt"/>
              </a:rPr>
              <a:t>A visa allows someone to apply for admission to U.S. </a:t>
            </a:r>
          </a:p>
          <a:p>
            <a:pPr eaLnBrk="1" hangingPunct="1">
              <a:spcBef>
                <a:spcPct val="25000"/>
              </a:spcBef>
            </a:pPr>
            <a:r>
              <a:rPr lang="en-US" sz="2800" dirty="0" smtClean="0">
                <a:latin typeface="+mj-lt"/>
              </a:rPr>
              <a:t>A visa does not guarantee entry to U.S.</a:t>
            </a:r>
          </a:p>
          <a:p>
            <a:pPr eaLnBrk="1" hangingPunct="1">
              <a:spcBef>
                <a:spcPct val="25000"/>
              </a:spcBef>
            </a:pPr>
            <a:r>
              <a:rPr lang="en-US" sz="2800" dirty="0">
                <a:latin typeface="+mj-lt"/>
              </a:rPr>
              <a:t>V</a:t>
            </a:r>
            <a:r>
              <a:rPr lang="en-US" sz="2800" dirty="0" smtClean="0">
                <a:latin typeface="+mj-lt"/>
              </a:rPr>
              <a:t>isas can be cancelled</a:t>
            </a:r>
          </a:p>
          <a:p>
            <a:pPr eaLnBrk="1" hangingPunct="1">
              <a:spcBef>
                <a:spcPct val="25000"/>
              </a:spcBef>
            </a:pPr>
            <a:r>
              <a:rPr lang="en-US" sz="2800" dirty="0" smtClean="0">
                <a:latin typeface="+mj-lt"/>
              </a:rPr>
              <a:t>Visas are issued by the State Department</a:t>
            </a:r>
          </a:p>
          <a:p>
            <a:pPr eaLnBrk="1" hangingPunct="1">
              <a:spcBef>
                <a:spcPct val="25000"/>
              </a:spcBef>
            </a:pPr>
            <a:endParaRPr lang="en-US" sz="2800" dirty="0" smtClean="0">
              <a:latin typeface="+mj-lt"/>
            </a:endParaRPr>
          </a:p>
        </p:txBody>
      </p:sp>
      <p:pic>
        <p:nvPicPr>
          <p:cNvPr id="1208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304" y="6245352"/>
            <a:ext cx="1689100" cy="50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01395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5"/>
          <p:cNvSpPr>
            <a:spLocks noGrp="1" noChangeArrowheads="1"/>
          </p:cNvSpPr>
          <p:nvPr>
            <p:ph type="title"/>
          </p:nvPr>
        </p:nvSpPr>
        <p:spPr>
          <a:xfrm>
            <a:off x="533400" y="274638"/>
            <a:ext cx="8153400" cy="855662"/>
          </a:xfrm>
        </p:spPr>
        <p:txBody>
          <a:bodyPr/>
          <a:lstStyle/>
          <a:p>
            <a:pPr eaLnBrk="1" hangingPunct="1"/>
            <a:r>
              <a:rPr lang="en-US" dirty="0" smtClean="0">
                <a:latin typeface="+mj-lt"/>
              </a:rPr>
              <a:t>Visa Categories</a:t>
            </a:r>
          </a:p>
        </p:txBody>
      </p:sp>
      <p:sp>
        <p:nvSpPr>
          <p:cNvPr id="8195" name="Rectangle 6"/>
          <p:cNvSpPr>
            <a:spLocks noGrp="1" noChangeArrowheads="1"/>
          </p:cNvSpPr>
          <p:nvPr>
            <p:ph type="body" idx="1"/>
          </p:nvPr>
        </p:nvSpPr>
        <p:spPr>
          <a:xfrm>
            <a:off x="520700" y="1585912"/>
            <a:ext cx="4114800" cy="4230688"/>
          </a:xfrm>
        </p:spPr>
        <p:txBody>
          <a:bodyPr/>
          <a:lstStyle/>
          <a:p>
            <a:pPr marL="0" indent="0" eaLnBrk="1" hangingPunct="1">
              <a:lnSpc>
                <a:spcPct val="90000"/>
              </a:lnSpc>
              <a:spcBef>
                <a:spcPct val="25000"/>
              </a:spcBef>
              <a:buClr>
                <a:schemeClr val="tx1"/>
              </a:buClr>
              <a:buFont typeface="Wingdings" pitchFamily="2" charset="2"/>
              <a:buNone/>
            </a:pPr>
            <a:r>
              <a:rPr lang="en-US" dirty="0" smtClean="0">
                <a:latin typeface="+mj-lt"/>
              </a:rPr>
              <a:t>Immigrant visas are permanent</a:t>
            </a:r>
          </a:p>
          <a:p>
            <a:pPr marL="457200" lvl="1" indent="-228600" eaLnBrk="1" hangingPunct="1">
              <a:lnSpc>
                <a:spcPct val="90000"/>
              </a:lnSpc>
              <a:spcBef>
                <a:spcPct val="25000"/>
              </a:spcBef>
              <a:buClr>
                <a:schemeClr val="tx1"/>
              </a:buClr>
              <a:buSzPct val="80000"/>
              <a:buFont typeface="Wingdings" pitchFamily="2" charset="2"/>
              <a:buChar char="§"/>
            </a:pPr>
            <a:r>
              <a:rPr lang="en-US" sz="2500" dirty="0" smtClean="0">
                <a:latin typeface="+mj-lt"/>
              </a:rPr>
              <a:t>Family-based </a:t>
            </a:r>
          </a:p>
          <a:p>
            <a:pPr marL="457200" lvl="1" indent="-228600" eaLnBrk="1" hangingPunct="1">
              <a:lnSpc>
                <a:spcPct val="90000"/>
              </a:lnSpc>
              <a:spcBef>
                <a:spcPct val="25000"/>
              </a:spcBef>
              <a:buClr>
                <a:schemeClr val="tx1"/>
              </a:buClr>
              <a:buSzPct val="80000"/>
              <a:buFont typeface="Wingdings" pitchFamily="2" charset="2"/>
              <a:buChar char="§"/>
            </a:pPr>
            <a:r>
              <a:rPr lang="en-US" sz="2500" dirty="0" smtClean="0">
                <a:latin typeface="+mj-lt"/>
              </a:rPr>
              <a:t>Employment-based</a:t>
            </a:r>
          </a:p>
          <a:p>
            <a:pPr marL="0" indent="0" eaLnBrk="1" hangingPunct="1">
              <a:lnSpc>
                <a:spcPct val="90000"/>
              </a:lnSpc>
              <a:spcBef>
                <a:spcPct val="25000"/>
              </a:spcBef>
              <a:buClr>
                <a:schemeClr val="tx1"/>
              </a:buClr>
              <a:buFont typeface="Wingdings" pitchFamily="2" charset="2"/>
              <a:buNone/>
            </a:pPr>
            <a:r>
              <a:rPr lang="en-US" dirty="0" smtClean="0">
                <a:latin typeface="+mj-lt"/>
              </a:rPr>
              <a:t>Non-Immigrant visas are temporary </a:t>
            </a:r>
          </a:p>
          <a:p>
            <a:pPr marL="457200" lvl="1" indent="-228600" eaLnBrk="1" hangingPunct="1">
              <a:lnSpc>
                <a:spcPct val="90000"/>
              </a:lnSpc>
              <a:spcBef>
                <a:spcPct val="25000"/>
              </a:spcBef>
              <a:buClr>
                <a:schemeClr val="tx1"/>
              </a:buClr>
              <a:buSzPct val="80000"/>
              <a:buFont typeface="Wingdings" pitchFamily="2" charset="2"/>
              <a:buChar char="§"/>
            </a:pPr>
            <a:r>
              <a:rPr lang="en-US" sz="2500" dirty="0" smtClean="0">
                <a:latin typeface="+mj-lt"/>
              </a:rPr>
              <a:t>Tourists </a:t>
            </a:r>
          </a:p>
          <a:p>
            <a:pPr marL="457200" lvl="1" indent="-228600" eaLnBrk="1" hangingPunct="1">
              <a:lnSpc>
                <a:spcPct val="90000"/>
              </a:lnSpc>
              <a:spcBef>
                <a:spcPct val="25000"/>
              </a:spcBef>
              <a:buClr>
                <a:schemeClr val="tx1"/>
              </a:buClr>
              <a:buSzPct val="80000"/>
              <a:buFont typeface="Wingdings" pitchFamily="2" charset="2"/>
              <a:buChar char="§"/>
            </a:pPr>
            <a:r>
              <a:rPr lang="en-US" sz="2500" dirty="0" smtClean="0">
                <a:latin typeface="+mj-lt"/>
              </a:rPr>
              <a:t>Students</a:t>
            </a:r>
          </a:p>
          <a:p>
            <a:pPr marL="457200" lvl="1" indent="-228600" eaLnBrk="1" hangingPunct="1">
              <a:lnSpc>
                <a:spcPct val="90000"/>
              </a:lnSpc>
              <a:spcBef>
                <a:spcPct val="25000"/>
              </a:spcBef>
              <a:buClr>
                <a:schemeClr val="tx1"/>
              </a:buClr>
              <a:buSzPct val="80000"/>
              <a:buFont typeface="Wingdings" pitchFamily="2" charset="2"/>
              <a:buChar char="§"/>
            </a:pPr>
            <a:r>
              <a:rPr lang="en-US" sz="2500" dirty="0" smtClean="0">
                <a:latin typeface="+mj-lt"/>
              </a:rPr>
              <a:t>Specialized workers</a:t>
            </a:r>
          </a:p>
        </p:txBody>
      </p:sp>
      <p:pic>
        <p:nvPicPr>
          <p:cNvPr id="8196" name="Picture 4" descr="passport sta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7300" y="1905001"/>
            <a:ext cx="3658371"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304" y="6245352"/>
            <a:ext cx="1689100" cy="50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17514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rPr>
              <a:t>Who is this?</a:t>
            </a:r>
            <a:endParaRPr lang="en-US" dirty="0">
              <a:latin typeface="+mj-lt"/>
            </a:endParaRPr>
          </a:p>
        </p:txBody>
      </p:sp>
      <p:sp>
        <p:nvSpPr>
          <p:cNvPr id="4" name="TextBox 3"/>
          <p:cNvSpPr txBox="1"/>
          <p:nvPr/>
        </p:nvSpPr>
        <p:spPr>
          <a:xfrm>
            <a:off x="4572000" y="2011777"/>
            <a:ext cx="4267200" cy="3323987"/>
          </a:xfrm>
          <a:prstGeom prst="rect">
            <a:avLst/>
          </a:prstGeom>
          <a:noFill/>
        </p:spPr>
        <p:txBody>
          <a:bodyPr wrap="square" rtlCol="0">
            <a:spAutoFit/>
          </a:bodyPr>
          <a:lstStyle/>
          <a:p>
            <a:r>
              <a:rPr lang="en-US" sz="3000" b="1" dirty="0" smtClean="0">
                <a:solidFill>
                  <a:prstClr val="white"/>
                </a:solidFill>
              </a:rPr>
              <a:t>Albert Einstein</a:t>
            </a:r>
          </a:p>
          <a:p>
            <a:endParaRPr lang="en-US" sz="3000" b="1" dirty="0" smtClean="0">
              <a:solidFill>
                <a:prstClr val="white"/>
              </a:solidFill>
            </a:endParaRPr>
          </a:p>
          <a:p>
            <a:r>
              <a:rPr lang="en-US" sz="3000" b="1" dirty="0" smtClean="0">
                <a:solidFill>
                  <a:prstClr val="white"/>
                </a:solidFill>
              </a:rPr>
              <a:t>Physicist</a:t>
            </a:r>
          </a:p>
          <a:p>
            <a:endParaRPr lang="en-US" sz="3000" b="1" dirty="0" smtClean="0">
              <a:solidFill>
                <a:prstClr val="white"/>
              </a:solidFill>
            </a:endParaRPr>
          </a:p>
          <a:p>
            <a:r>
              <a:rPr lang="en-US" sz="3000" b="1" dirty="0" smtClean="0">
                <a:solidFill>
                  <a:prstClr val="white"/>
                </a:solidFill>
              </a:rPr>
              <a:t>Born in Germany</a:t>
            </a:r>
          </a:p>
          <a:p>
            <a:endParaRPr lang="en-US" sz="3000" b="1" dirty="0">
              <a:solidFill>
                <a:prstClr val="white"/>
              </a:solidFill>
            </a:endParaRPr>
          </a:p>
          <a:p>
            <a:r>
              <a:rPr lang="en-US" sz="3000" b="1" dirty="0" smtClean="0">
                <a:solidFill>
                  <a:prstClr val="white"/>
                </a:solidFill>
              </a:rPr>
              <a:t>Naturalized US Citizen</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455" y="1665514"/>
            <a:ext cx="3628716" cy="4724400"/>
          </a:xfrm>
          <a:prstGeom prst="rect">
            <a:avLst/>
          </a:prstGeom>
        </p:spPr>
      </p:pic>
    </p:spTree>
    <p:extLst>
      <p:ext uri="{BB962C8B-B14F-4D97-AF65-F5344CB8AC3E}">
        <p14:creationId xmlns:p14="http://schemas.microsoft.com/office/powerpoint/2010/main" val="11614888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anim calcmode="lin" valueType="num">
                                      <p:cBhvr additive="base">
                                        <p:cTn id="1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anim calcmode="lin" valueType="num">
                                      <p:cBhvr additive="base">
                                        <p:cTn id="1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anim calcmode="lin" valueType="num">
                                      <p:cBhvr additive="base">
                                        <p:cTn id="19"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546100" y="419100"/>
            <a:ext cx="7772400" cy="774700"/>
          </a:xfrm>
        </p:spPr>
        <p:txBody>
          <a:bodyPr/>
          <a:lstStyle/>
          <a:p>
            <a:pPr eaLnBrk="1" hangingPunct="1"/>
            <a:r>
              <a:rPr lang="en-US" dirty="0" smtClean="0">
                <a:latin typeface="+mj-lt"/>
              </a:rPr>
              <a:t>Immigrant Visas</a:t>
            </a:r>
          </a:p>
        </p:txBody>
      </p:sp>
      <p:sp>
        <p:nvSpPr>
          <p:cNvPr id="9219" name="Rectangle 3"/>
          <p:cNvSpPr>
            <a:spLocks noGrp="1" noChangeArrowheads="1"/>
          </p:cNvSpPr>
          <p:nvPr>
            <p:ph type="body" sz="half" idx="1"/>
          </p:nvPr>
        </p:nvSpPr>
        <p:spPr>
          <a:xfrm>
            <a:off x="1320800" y="1790700"/>
            <a:ext cx="7023100" cy="3733800"/>
          </a:xfrm>
        </p:spPr>
        <p:txBody>
          <a:bodyPr/>
          <a:lstStyle/>
          <a:p>
            <a:pPr marL="0" indent="0" eaLnBrk="1" hangingPunct="1">
              <a:lnSpc>
                <a:spcPct val="80000"/>
              </a:lnSpc>
              <a:spcBef>
                <a:spcPct val="25000"/>
              </a:spcBef>
              <a:buNone/>
            </a:pPr>
            <a:r>
              <a:rPr lang="en-US" dirty="0" smtClean="0">
                <a:latin typeface="+mj-lt"/>
              </a:rPr>
              <a:t>Family-Based Visas</a:t>
            </a:r>
          </a:p>
          <a:p>
            <a:pPr marL="361950" indent="-361950" eaLnBrk="1" hangingPunct="1">
              <a:lnSpc>
                <a:spcPct val="80000"/>
              </a:lnSpc>
              <a:spcBef>
                <a:spcPct val="25000"/>
              </a:spcBef>
              <a:buClr>
                <a:schemeClr val="tx1"/>
              </a:buClr>
              <a:buFont typeface="Wingdings" pitchFamily="2" charset="2"/>
              <a:buNone/>
            </a:pPr>
            <a:r>
              <a:rPr lang="en-US" dirty="0" smtClean="0">
                <a:latin typeface="+mj-lt"/>
              </a:rPr>
              <a:t>    U.S. citizens can file for:</a:t>
            </a:r>
          </a:p>
          <a:p>
            <a:pPr marL="800100" lvl="1" indent="-342900" eaLnBrk="1" hangingPunct="1">
              <a:lnSpc>
                <a:spcPct val="80000"/>
              </a:lnSpc>
              <a:spcBef>
                <a:spcPct val="25000"/>
              </a:spcBef>
              <a:buClr>
                <a:schemeClr val="tx1"/>
              </a:buClr>
              <a:buSzPct val="80000"/>
              <a:buFont typeface="Wingdings" pitchFamily="2" charset="2"/>
              <a:buChar char="§"/>
            </a:pPr>
            <a:r>
              <a:rPr lang="en-US" sz="2500" dirty="0" smtClean="0">
                <a:latin typeface="+mj-lt"/>
              </a:rPr>
              <a:t>Husband/wife</a:t>
            </a:r>
          </a:p>
          <a:p>
            <a:pPr marL="800100" lvl="1" indent="-342900" eaLnBrk="1" hangingPunct="1">
              <a:lnSpc>
                <a:spcPct val="80000"/>
              </a:lnSpc>
              <a:spcBef>
                <a:spcPct val="25000"/>
              </a:spcBef>
              <a:buClr>
                <a:schemeClr val="tx1"/>
              </a:buClr>
              <a:buSzPct val="80000"/>
              <a:buFont typeface="Wingdings" pitchFamily="2" charset="2"/>
              <a:buChar char="§"/>
            </a:pPr>
            <a:r>
              <a:rPr lang="en-US" sz="2500" dirty="0" smtClean="0">
                <a:latin typeface="+mj-lt"/>
              </a:rPr>
              <a:t>Children of any age</a:t>
            </a:r>
          </a:p>
          <a:p>
            <a:pPr marL="800100" lvl="1" indent="-342900" eaLnBrk="1" hangingPunct="1">
              <a:lnSpc>
                <a:spcPct val="80000"/>
              </a:lnSpc>
              <a:spcBef>
                <a:spcPct val="25000"/>
              </a:spcBef>
              <a:buClr>
                <a:schemeClr val="tx1"/>
              </a:buClr>
              <a:buSzPct val="80000"/>
              <a:buFont typeface="Wingdings" pitchFamily="2" charset="2"/>
              <a:buChar char="§"/>
            </a:pPr>
            <a:r>
              <a:rPr lang="en-US" sz="2500" dirty="0" smtClean="0">
                <a:latin typeface="+mj-lt"/>
              </a:rPr>
              <a:t>Parents</a:t>
            </a:r>
          </a:p>
          <a:p>
            <a:pPr marL="800100" lvl="1" indent="-342900" eaLnBrk="1" hangingPunct="1">
              <a:lnSpc>
                <a:spcPct val="80000"/>
              </a:lnSpc>
              <a:spcBef>
                <a:spcPct val="25000"/>
              </a:spcBef>
              <a:buClr>
                <a:schemeClr val="tx1"/>
              </a:buClr>
              <a:buSzPct val="80000"/>
              <a:buFont typeface="Wingdings" pitchFamily="2" charset="2"/>
              <a:buChar char="§"/>
            </a:pPr>
            <a:r>
              <a:rPr lang="en-US" sz="2500" dirty="0" smtClean="0">
                <a:latin typeface="+mj-lt"/>
              </a:rPr>
              <a:t>Brother/sister </a:t>
            </a:r>
          </a:p>
          <a:p>
            <a:pPr marL="361950" indent="-361950" eaLnBrk="1" hangingPunct="1">
              <a:lnSpc>
                <a:spcPct val="80000"/>
              </a:lnSpc>
              <a:spcBef>
                <a:spcPct val="25000"/>
              </a:spcBef>
              <a:buClr>
                <a:schemeClr val="tx1"/>
              </a:buClr>
              <a:buFont typeface="Wingdings" pitchFamily="2" charset="2"/>
              <a:buNone/>
            </a:pPr>
            <a:r>
              <a:rPr lang="en-US" dirty="0" smtClean="0">
                <a:latin typeface="+mj-lt"/>
              </a:rPr>
              <a:t>    Permanent Residents can file for:</a:t>
            </a:r>
          </a:p>
          <a:p>
            <a:pPr marL="800100" lvl="1" indent="-342900" eaLnBrk="1" hangingPunct="1">
              <a:lnSpc>
                <a:spcPct val="80000"/>
              </a:lnSpc>
              <a:spcBef>
                <a:spcPct val="25000"/>
              </a:spcBef>
              <a:buClr>
                <a:schemeClr val="tx1"/>
              </a:buClr>
              <a:buSzPct val="80000"/>
              <a:buFont typeface="Wingdings" pitchFamily="2" charset="2"/>
              <a:buChar char="§"/>
            </a:pPr>
            <a:r>
              <a:rPr lang="en-US" sz="2500" dirty="0" smtClean="0">
                <a:latin typeface="+mj-lt"/>
              </a:rPr>
              <a:t>Husband/wife</a:t>
            </a:r>
          </a:p>
          <a:p>
            <a:pPr marL="800100" lvl="1" indent="-342900" eaLnBrk="1" hangingPunct="1">
              <a:lnSpc>
                <a:spcPct val="80000"/>
              </a:lnSpc>
              <a:spcBef>
                <a:spcPct val="25000"/>
              </a:spcBef>
              <a:buSzPct val="80000"/>
              <a:buFont typeface="Wingdings" pitchFamily="2" charset="2"/>
              <a:buChar char="§"/>
            </a:pPr>
            <a:r>
              <a:rPr lang="en-US" sz="2500" dirty="0" smtClean="0">
                <a:latin typeface="+mj-lt"/>
              </a:rPr>
              <a:t>Unmarried children of any age</a:t>
            </a:r>
          </a:p>
        </p:txBody>
      </p:sp>
      <p:pic>
        <p:nvPicPr>
          <p:cNvPr id="1228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304" y="6245352"/>
            <a:ext cx="1689100" cy="50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65358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type="body" sz="half" idx="1"/>
          </p:nvPr>
        </p:nvSpPr>
        <p:spPr>
          <a:xfrm>
            <a:off x="762000" y="1981200"/>
            <a:ext cx="6972300" cy="3733800"/>
          </a:xfrm>
        </p:spPr>
        <p:txBody>
          <a:bodyPr/>
          <a:lstStyle/>
          <a:p>
            <a:pPr marL="0" indent="0" eaLnBrk="1" hangingPunct="1">
              <a:spcBef>
                <a:spcPct val="25000"/>
              </a:spcBef>
              <a:buNone/>
            </a:pPr>
            <a:r>
              <a:rPr lang="en-US" dirty="0" smtClean="0">
                <a:latin typeface="+mj-lt"/>
              </a:rPr>
              <a:t>Employment-based visas</a:t>
            </a:r>
          </a:p>
          <a:p>
            <a:pPr lvl="1" eaLnBrk="1" hangingPunct="1">
              <a:spcBef>
                <a:spcPct val="25000"/>
              </a:spcBef>
              <a:buFont typeface="Arial" panose="020B0604020202020204" pitchFamily="34" charset="0"/>
              <a:buChar char="•"/>
            </a:pPr>
            <a:r>
              <a:rPr lang="en-US" sz="2500" dirty="0" smtClean="0">
                <a:latin typeface="+mj-lt"/>
              </a:rPr>
              <a:t>Lengthy &amp; complex  </a:t>
            </a:r>
          </a:p>
          <a:p>
            <a:pPr lvl="1" eaLnBrk="1" hangingPunct="1">
              <a:spcBef>
                <a:spcPct val="25000"/>
              </a:spcBef>
              <a:buFont typeface="Arial" panose="020B0604020202020204" pitchFamily="34" charset="0"/>
              <a:buChar char="•"/>
            </a:pPr>
            <a:r>
              <a:rPr lang="en-US" sz="2500" dirty="0" smtClean="0">
                <a:latin typeface="+mj-lt"/>
              </a:rPr>
              <a:t>Using an attorney is advisable</a:t>
            </a:r>
          </a:p>
          <a:p>
            <a:pPr marL="400050" indent="-400050" eaLnBrk="1" hangingPunct="1">
              <a:spcBef>
                <a:spcPct val="25000"/>
              </a:spcBef>
              <a:buFont typeface="Wingdings" pitchFamily="2" charset="2"/>
              <a:buNone/>
            </a:pPr>
            <a:r>
              <a:rPr lang="en-US" dirty="0" smtClean="0">
                <a:latin typeface="+mj-lt"/>
              </a:rPr>
              <a:t>Humanitarian</a:t>
            </a:r>
          </a:p>
          <a:p>
            <a:pPr lvl="1" eaLnBrk="1" hangingPunct="1">
              <a:spcBef>
                <a:spcPct val="25000"/>
              </a:spcBef>
              <a:buFont typeface="Arial" panose="020B0604020202020204" pitchFamily="34" charset="0"/>
              <a:buChar char="•"/>
            </a:pPr>
            <a:r>
              <a:rPr lang="en-US" sz="2500" dirty="0" smtClean="0">
                <a:latin typeface="+mj-lt"/>
              </a:rPr>
              <a:t>Refugee or </a:t>
            </a:r>
            <a:r>
              <a:rPr lang="en-US" sz="2500" dirty="0" err="1" smtClean="0">
                <a:latin typeface="+mj-lt"/>
              </a:rPr>
              <a:t>asylee</a:t>
            </a:r>
            <a:endParaRPr lang="en-US" sz="2500" dirty="0" smtClean="0">
              <a:latin typeface="+mj-lt"/>
            </a:endParaRPr>
          </a:p>
          <a:p>
            <a:pPr lvl="1" eaLnBrk="1" hangingPunct="1">
              <a:spcBef>
                <a:spcPct val="25000"/>
              </a:spcBef>
              <a:buFont typeface="Arial" panose="020B0604020202020204" pitchFamily="34" charset="0"/>
              <a:buChar char="•"/>
            </a:pPr>
            <a:r>
              <a:rPr lang="en-US" sz="2500" dirty="0" smtClean="0">
                <a:latin typeface="+mj-lt"/>
              </a:rPr>
              <a:t>VAWA</a:t>
            </a:r>
          </a:p>
          <a:p>
            <a:pPr lvl="1" eaLnBrk="1" hangingPunct="1">
              <a:spcBef>
                <a:spcPct val="25000"/>
              </a:spcBef>
              <a:buFont typeface="Arial" panose="020B0604020202020204" pitchFamily="34" charset="0"/>
              <a:buChar char="•"/>
            </a:pPr>
            <a:r>
              <a:rPr lang="en-US" sz="2500" dirty="0" smtClean="0">
                <a:latin typeface="+mj-lt"/>
              </a:rPr>
              <a:t>Victims of trafficking or other crimes</a:t>
            </a:r>
          </a:p>
        </p:txBody>
      </p:sp>
      <p:pic>
        <p:nvPicPr>
          <p:cNvPr id="1239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304" y="6245352"/>
            <a:ext cx="1689100" cy="50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2"/>
          <p:cNvSpPr>
            <a:spLocks noGrp="1" noChangeArrowheads="1"/>
          </p:cNvSpPr>
          <p:nvPr>
            <p:ph type="title"/>
          </p:nvPr>
        </p:nvSpPr>
        <p:spPr>
          <a:xfrm>
            <a:off x="546100" y="469900"/>
            <a:ext cx="7772400" cy="876300"/>
          </a:xfrm>
        </p:spPr>
        <p:txBody>
          <a:bodyPr/>
          <a:lstStyle/>
          <a:p>
            <a:pPr eaLnBrk="1" hangingPunct="1"/>
            <a:r>
              <a:rPr lang="en-US" dirty="0" smtClean="0">
                <a:latin typeface="+mj-lt"/>
              </a:rPr>
              <a:t>Immigrant Visas</a:t>
            </a:r>
          </a:p>
        </p:txBody>
      </p:sp>
    </p:spTree>
    <p:extLst>
      <p:ext uri="{BB962C8B-B14F-4D97-AF65-F5344CB8AC3E}">
        <p14:creationId xmlns:p14="http://schemas.microsoft.com/office/powerpoint/2010/main" val="34888013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ChangeArrowheads="1"/>
          </p:cNvSpPr>
          <p:nvPr>
            <p:ph type="title" idx="4294967295"/>
          </p:nvPr>
        </p:nvSpPr>
        <p:spPr>
          <a:xfrm>
            <a:off x="836613" y="533400"/>
            <a:ext cx="8078787" cy="1143000"/>
          </a:xfrm>
        </p:spPr>
        <p:txBody>
          <a:bodyPr/>
          <a:lstStyle/>
          <a:p>
            <a:pPr eaLnBrk="1" hangingPunct="1">
              <a:lnSpc>
                <a:spcPct val="90000"/>
              </a:lnSpc>
              <a:spcBef>
                <a:spcPct val="20000"/>
              </a:spcBef>
            </a:pPr>
            <a:r>
              <a:rPr lang="en-US" dirty="0" smtClean="0">
                <a:latin typeface="+mj-lt"/>
              </a:rPr>
              <a:t>Immediate Relatives of U.S. citizens</a:t>
            </a:r>
          </a:p>
        </p:txBody>
      </p:sp>
      <p:sp>
        <p:nvSpPr>
          <p:cNvPr id="24580" name="Rectangle 3"/>
          <p:cNvSpPr>
            <a:spLocks noGrp="1" noChangeArrowheads="1"/>
          </p:cNvSpPr>
          <p:nvPr>
            <p:ph type="body" idx="4294967295"/>
          </p:nvPr>
        </p:nvSpPr>
        <p:spPr>
          <a:xfrm>
            <a:off x="762000" y="1981200"/>
            <a:ext cx="5181600" cy="3733800"/>
          </a:xfrm>
        </p:spPr>
        <p:txBody>
          <a:bodyPr/>
          <a:lstStyle/>
          <a:p>
            <a:pPr eaLnBrk="1" hangingPunct="1">
              <a:spcBef>
                <a:spcPct val="0"/>
              </a:spcBef>
              <a:spcAft>
                <a:spcPts val="600"/>
              </a:spcAft>
              <a:buClr>
                <a:schemeClr val="tx2"/>
              </a:buClr>
              <a:buSzPct val="100000"/>
            </a:pPr>
            <a:r>
              <a:rPr lang="en-US" sz="2800" dirty="0" smtClean="0">
                <a:latin typeface="+mj-lt"/>
              </a:rPr>
              <a:t>Immediate relatives of U.S. citizens are not subject to numerical limits set by Congress</a:t>
            </a:r>
          </a:p>
          <a:p>
            <a:pPr eaLnBrk="1" hangingPunct="1">
              <a:spcBef>
                <a:spcPct val="0"/>
              </a:spcBef>
              <a:spcAft>
                <a:spcPts val="600"/>
              </a:spcAft>
              <a:buClr>
                <a:schemeClr val="tx2"/>
              </a:buClr>
              <a:buSzPct val="100000"/>
            </a:pPr>
            <a:r>
              <a:rPr lang="en-US" sz="2800" dirty="0" smtClean="0">
                <a:latin typeface="+mj-lt"/>
              </a:rPr>
              <a:t>Immediate relatives include</a:t>
            </a:r>
            <a:r>
              <a:rPr lang="en-US" dirty="0" smtClean="0">
                <a:latin typeface="+mj-lt"/>
              </a:rPr>
              <a:t>:</a:t>
            </a:r>
          </a:p>
          <a:p>
            <a:pPr lvl="1" eaLnBrk="1" hangingPunct="1">
              <a:spcBef>
                <a:spcPct val="0"/>
              </a:spcBef>
              <a:spcAft>
                <a:spcPts val="600"/>
              </a:spcAft>
              <a:buClr>
                <a:schemeClr val="tx2"/>
              </a:buClr>
              <a:buFont typeface="Wingdings" pitchFamily="2" charset="2"/>
              <a:buChar char="§"/>
            </a:pPr>
            <a:r>
              <a:rPr lang="en-US" sz="2500" dirty="0" smtClean="0">
                <a:latin typeface="+mj-lt"/>
              </a:rPr>
              <a:t>Husband/wife of USC</a:t>
            </a:r>
          </a:p>
          <a:p>
            <a:pPr lvl="1" eaLnBrk="1" hangingPunct="1">
              <a:spcBef>
                <a:spcPct val="0"/>
              </a:spcBef>
              <a:spcAft>
                <a:spcPts val="600"/>
              </a:spcAft>
              <a:buClr>
                <a:schemeClr val="tx2"/>
              </a:buClr>
              <a:buFont typeface="Wingdings" pitchFamily="2" charset="2"/>
              <a:buChar char="§"/>
            </a:pPr>
            <a:r>
              <a:rPr lang="en-US" sz="2500" dirty="0" smtClean="0">
                <a:latin typeface="+mj-lt"/>
              </a:rPr>
              <a:t>Minor unmarried child of USC</a:t>
            </a:r>
          </a:p>
          <a:p>
            <a:pPr lvl="1" eaLnBrk="1" hangingPunct="1">
              <a:spcBef>
                <a:spcPct val="0"/>
              </a:spcBef>
              <a:spcAft>
                <a:spcPts val="600"/>
              </a:spcAft>
              <a:buClr>
                <a:schemeClr val="tx2"/>
              </a:buClr>
              <a:buFont typeface="Wingdings" pitchFamily="2" charset="2"/>
              <a:buChar char="§"/>
            </a:pPr>
            <a:r>
              <a:rPr lang="en-US" sz="2500" dirty="0" smtClean="0">
                <a:latin typeface="+mj-lt"/>
              </a:rPr>
              <a:t>Parent of USC</a:t>
            </a:r>
          </a:p>
        </p:txBody>
      </p:sp>
      <p:pic>
        <p:nvPicPr>
          <p:cNvPr id="2458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133600"/>
            <a:ext cx="2665413" cy="266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493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304" y="6245352"/>
            <a:ext cx="1689100" cy="50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69792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Rectangle 8"/>
          <p:cNvSpPr>
            <a:spLocks noGrp="1" noChangeArrowheads="1"/>
          </p:cNvSpPr>
          <p:nvPr>
            <p:ph type="title"/>
          </p:nvPr>
        </p:nvSpPr>
        <p:spPr>
          <a:xfrm>
            <a:off x="533400" y="495300"/>
            <a:ext cx="7772400" cy="825500"/>
          </a:xfrm>
        </p:spPr>
        <p:txBody>
          <a:bodyPr/>
          <a:lstStyle/>
          <a:p>
            <a:pPr eaLnBrk="1" hangingPunct="1"/>
            <a:r>
              <a:rPr lang="en-US" dirty="0" smtClean="0">
                <a:latin typeface="+mj-lt"/>
              </a:rPr>
              <a:t>Security Clearance</a:t>
            </a:r>
          </a:p>
        </p:txBody>
      </p:sp>
      <p:sp>
        <p:nvSpPr>
          <p:cNvPr id="20483" name="Rectangle 9"/>
          <p:cNvSpPr>
            <a:spLocks noGrp="1" noChangeArrowheads="1"/>
          </p:cNvSpPr>
          <p:nvPr>
            <p:ph type="body" sz="half" idx="1"/>
          </p:nvPr>
        </p:nvSpPr>
        <p:spPr>
          <a:xfrm>
            <a:off x="762000" y="1981200"/>
            <a:ext cx="7315200" cy="3733800"/>
          </a:xfrm>
        </p:spPr>
        <p:txBody>
          <a:bodyPr/>
          <a:lstStyle/>
          <a:p>
            <a:pPr eaLnBrk="1" hangingPunct="1">
              <a:buSzTx/>
              <a:buFont typeface="Arial" panose="020B0604020202020204" pitchFamily="34" charset="0"/>
              <a:buChar char="•"/>
            </a:pPr>
            <a:r>
              <a:rPr lang="en-US" dirty="0" smtClean="0">
                <a:latin typeface="Arial" panose="020B0604020202020204" pitchFamily="34" charset="0"/>
                <a:cs typeface="Arial" panose="020B0604020202020204" pitchFamily="34" charset="0"/>
              </a:rPr>
              <a:t>All applicants go through security checks</a:t>
            </a:r>
          </a:p>
          <a:p>
            <a:pPr eaLnBrk="1" hangingPunct="1">
              <a:buSzTx/>
              <a:buFont typeface="Arial" panose="020B0604020202020204" pitchFamily="34" charset="0"/>
              <a:buChar char="•"/>
            </a:pPr>
            <a:r>
              <a:rPr lang="en-US" dirty="0" smtClean="0">
                <a:latin typeface="Arial" panose="020B0604020202020204" pitchFamily="34" charset="0"/>
                <a:cs typeface="Arial" panose="020B0604020202020204" pitchFamily="34" charset="0"/>
              </a:rPr>
              <a:t>Security checks performed by different  government agencies</a:t>
            </a:r>
          </a:p>
          <a:p>
            <a:pPr eaLnBrk="1" hangingPunct="1">
              <a:buSzTx/>
              <a:buFont typeface="Arial" panose="020B0604020202020204" pitchFamily="34" charset="0"/>
              <a:buChar char="•"/>
            </a:pPr>
            <a:r>
              <a:rPr lang="en-US" dirty="0" smtClean="0">
                <a:latin typeface="Arial" panose="020B0604020202020204" pitchFamily="34" charset="0"/>
                <a:cs typeface="Arial" panose="020B0604020202020204" pitchFamily="34" charset="0"/>
              </a:rPr>
              <a:t>Security checks must be complete before final decision</a:t>
            </a:r>
          </a:p>
        </p:txBody>
      </p:sp>
      <p:pic>
        <p:nvPicPr>
          <p:cNvPr id="1269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304" y="6245352"/>
            <a:ext cx="1689100" cy="50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5255945"/>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Title 1"/>
          <p:cNvSpPr>
            <a:spLocks noGrp="1"/>
          </p:cNvSpPr>
          <p:nvPr>
            <p:ph type="ctrTitle"/>
          </p:nvPr>
        </p:nvSpPr>
        <p:spPr>
          <a:xfrm>
            <a:off x="539750" y="2616994"/>
            <a:ext cx="4870450" cy="1470025"/>
          </a:xfrm>
        </p:spPr>
        <p:txBody>
          <a:bodyPr/>
          <a:lstStyle/>
          <a:p>
            <a:pPr eaLnBrk="1" hangingPunct="1"/>
            <a:r>
              <a:rPr lang="en-US" sz="4200" dirty="0" smtClean="0">
                <a:latin typeface="Arial" charset="0"/>
              </a:rPr>
              <a:t>Naturalization 101</a:t>
            </a:r>
            <a:br>
              <a:rPr lang="en-US" sz="4200" dirty="0" smtClean="0">
                <a:latin typeface="Arial" charset="0"/>
              </a:rPr>
            </a:br>
            <a:endParaRPr lang="en-US" sz="2700" dirty="0" smtClean="0">
              <a:latin typeface="Arial" charset="0"/>
            </a:endParaRPr>
          </a:p>
        </p:txBody>
      </p:sp>
      <p:pic>
        <p:nvPicPr>
          <p:cNvPr id="229413" name="Picture 37" descr="222576929_76704bb8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3313" y="1512888"/>
            <a:ext cx="2368550" cy="3395662"/>
          </a:xfrm>
          <a:prstGeom prst="rect">
            <a:avLst/>
          </a:prstGeom>
          <a:noFill/>
          <a:ln>
            <a:noFill/>
          </a:ln>
          <a:effectLst>
            <a:outerShdw blurRad="127000" dist="86721"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6024" name="Rectangle 8"/>
          <p:cNvSpPr>
            <a:spLocks noGrp="1"/>
          </p:cNvSpPr>
          <p:nvPr>
            <p:ph type="title" idx="4294967295"/>
          </p:nvPr>
        </p:nvSpPr>
        <p:spPr/>
        <p:txBody>
          <a:bodyPr/>
          <a:lstStyle/>
          <a:p>
            <a:r>
              <a:rPr lang="en-US" sz="4200" dirty="0" smtClean="0">
                <a:latin typeface="+mj-lt"/>
              </a:rPr>
              <a:t>Why Naturalize?</a:t>
            </a:r>
          </a:p>
        </p:txBody>
      </p:sp>
      <p:sp>
        <p:nvSpPr>
          <p:cNvPr id="86025" name="Rectangle 9"/>
          <p:cNvSpPr>
            <a:spLocks noGrp="1"/>
          </p:cNvSpPr>
          <p:nvPr>
            <p:ph type="body" idx="4294967295"/>
          </p:nvPr>
        </p:nvSpPr>
        <p:spPr/>
        <p:txBody>
          <a:bodyPr/>
          <a:lstStyle/>
          <a:p>
            <a:r>
              <a:rPr lang="en-US" sz="2500" dirty="0" smtClean="0">
                <a:latin typeface="Arial" charset="0"/>
              </a:rPr>
              <a:t>Vote </a:t>
            </a:r>
          </a:p>
          <a:p>
            <a:r>
              <a:rPr lang="en-US" sz="2500" dirty="0" smtClean="0">
                <a:latin typeface="Arial" charset="0"/>
              </a:rPr>
              <a:t>U.S. Passport</a:t>
            </a:r>
          </a:p>
          <a:p>
            <a:r>
              <a:rPr lang="en-US" sz="2500" dirty="0" smtClean="0">
                <a:latin typeface="Arial" charset="0"/>
              </a:rPr>
              <a:t>Run for elected office</a:t>
            </a:r>
          </a:p>
          <a:p>
            <a:r>
              <a:rPr lang="en-US" sz="2500" dirty="0" smtClean="0">
                <a:latin typeface="Arial" charset="0"/>
              </a:rPr>
              <a:t>Work for U.S. Government</a:t>
            </a:r>
          </a:p>
          <a:p>
            <a:r>
              <a:rPr lang="en-US" sz="2500" dirty="0" smtClean="0">
                <a:latin typeface="Arial" charset="0"/>
              </a:rPr>
              <a:t>Upgrade family petitions</a:t>
            </a:r>
          </a:p>
          <a:p>
            <a:r>
              <a:rPr lang="en-US" sz="2500" dirty="0" smtClean="0">
                <a:latin typeface="Arial" charset="0"/>
              </a:rPr>
              <a:t>Serve on a jury</a:t>
            </a:r>
          </a:p>
        </p:txBody>
      </p:sp>
      <p:pic>
        <p:nvPicPr>
          <p:cNvPr id="86021" name="Picture 5" descr="Asian women happy"/>
          <p:cNvPicPr>
            <a:picLocks noChangeAspect="1" noChangeArrowheads="1"/>
          </p:cNvPicPr>
          <p:nvPr/>
        </p:nvPicPr>
        <p:blipFill>
          <a:blip r:embed="rId3">
            <a:extLst>
              <a:ext uri="{28A0092B-C50C-407E-A947-70E740481C1C}">
                <a14:useLocalDpi xmlns:a14="http://schemas.microsoft.com/office/drawing/2010/main" val="0"/>
              </a:ext>
            </a:extLst>
          </a:blip>
          <a:srcRect r="13020"/>
          <a:stretch>
            <a:fillRect/>
          </a:stretch>
        </p:blipFill>
        <p:spPr bwMode="auto">
          <a:xfrm>
            <a:off x="5254625" y="1736725"/>
            <a:ext cx="3054350" cy="2341563"/>
          </a:xfrm>
          <a:prstGeom prst="rect">
            <a:avLst/>
          </a:prstGeom>
          <a:noFill/>
          <a:extLst>
            <a:ext uri="{909E8E84-426E-40DD-AFC4-6F175D3DCCD1}">
              <a14:hiddenFill xmlns:a14="http://schemas.microsoft.com/office/drawing/2010/main">
                <a:solidFill>
                  <a:srgbClr val="FFFFFF"/>
                </a:solidFill>
              </a14:hiddenFill>
            </a:ext>
          </a:extLst>
        </p:spPr>
      </p:pic>
      <p:pic>
        <p:nvPicPr>
          <p:cNvPr id="129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304" y="6245352"/>
            <a:ext cx="1689100" cy="50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6025">
                                            <p:txEl>
                                              <p:pRg st="0" end="0"/>
                                            </p:txEl>
                                          </p:spTgt>
                                        </p:tgtEl>
                                        <p:attrNameLst>
                                          <p:attrName>style.visibility</p:attrName>
                                        </p:attrNameLst>
                                      </p:cBhvr>
                                      <p:to>
                                        <p:strVal val="visible"/>
                                      </p:to>
                                    </p:set>
                                    <p:anim calcmode="lin" valueType="num">
                                      <p:cBhvr additive="base">
                                        <p:cTn id="7" dur="500" fill="hold"/>
                                        <p:tgtEl>
                                          <p:spTgt spid="8602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602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6025">
                                            <p:txEl>
                                              <p:pRg st="1" end="1"/>
                                            </p:txEl>
                                          </p:spTgt>
                                        </p:tgtEl>
                                        <p:attrNameLst>
                                          <p:attrName>style.visibility</p:attrName>
                                        </p:attrNameLst>
                                      </p:cBhvr>
                                      <p:to>
                                        <p:strVal val="visible"/>
                                      </p:to>
                                    </p:set>
                                    <p:anim calcmode="lin" valueType="num">
                                      <p:cBhvr additive="base">
                                        <p:cTn id="13" dur="500" fill="hold"/>
                                        <p:tgtEl>
                                          <p:spTgt spid="8602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8602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6025">
                                            <p:txEl>
                                              <p:pRg st="2" end="2"/>
                                            </p:txEl>
                                          </p:spTgt>
                                        </p:tgtEl>
                                        <p:attrNameLst>
                                          <p:attrName>style.visibility</p:attrName>
                                        </p:attrNameLst>
                                      </p:cBhvr>
                                      <p:to>
                                        <p:strVal val="visible"/>
                                      </p:to>
                                    </p:set>
                                    <p:anim calcmode="lin" valueType="num">
                                      <p:cBhvr additive="base">
                                        <p:cTn id="19" dur="500" fill="hold"/>
                                        <p:tgtEl>
                                          <p:spTgt spid="8602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8602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86025">
                                            <p:txEl>
                                              <p:pRg st="3" end="3"/>
                                            </p:txEl>
                                          </p:spTgt>
                                        </p:tgtEl>
                                        <p:attrNameLst>
                                          <p:attrName>style.visibility</p:attrName>
                                        </p:attrNameLst>
                                      </p:cBhvr>
                                      <p:to>
                                        <p:strVal val="visible"/>
                                      </p:to>
                                    </p:set>
                                    <p:anim calcmode="lin" valueType="num">
                                      <p:cBhvr additive="base">
                                        <p:cTn id="25" dur="500" fill="hold"/>
                                        <p:tgtEl>
                                          <p:spTgt spid="8602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8602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86025">
                                            <p:txEl>
                                              <p:pRg st="4" end="4"/>
                                            </p:txEl>
                                          </p:spTgt>
                                        </p:tgtEl>
                                        <p:attrNameLst>
                                          <p:attrName>style.visibility</p:attrName>
                                        </p:attrNameLst>
                                      </p:cBhvr>
                                      <p:to>
                                        <p:strVal val="visible"/>
                                      </p:to>
                                    </p:set>
                                    <p:anim calcmode="lin" valueType="num">
                                      <p:cBhvr additive="base">
                                        <p:cTn id="31" dur="500" fill="hold"/>
                                        <p:tgtEl>
                                          <p:spTgt spid="86025">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8602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86025">
                                            <p:txEl>
                                              <p:pRg st="5" end="5"/>
                                            </p:txEl>
                                          </p:spTgt>
                                        </p:tgtEl>
                                        <p:attrNameLst>
                                          <p:attrName>style.visibility</p:attrName>
                                        </p:attrNameLst>
                                      </p:cBhvr>
                                      <p:to>
                                        <p:strVal val="visible"/>
                                      </p:to>
                                    </p:set>
                                    <p:anim calcmode="lin" valueType="num">
                                      <p:cBhvr additive="base">
                                        <p:cTn id="37" dur="500" fill="hold"/>
                                        <p:tgtEl>
                                          <p:spTgt spid="86025">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86025">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5" grpId="0" build="p"/>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8066" name="Rectangle 2"/>
          <p:cNvSpPr>
            <a:spLocks noGrp="1"/>
          </p:cNvSpPr>
          <p:nvPr>
            <p:ph type="title" idx="4294967295"/>
          </p:nvPr>
        </p:nvSpPr>
        <p:spPr/>
        <p:txBody>
          <a:bodyPr/>
          <a:lstStyle/>
          <a:p>
            <a:r>
              <a:rPr lang="en-US" sz="4200" dirty="0" smtClean="0">
                <a:latin typeface="+mj-lt"/>
              </a:rPr>
              <a:t>General Requirements</a:t>
            </a:r>
          </a:p>
        </p:txBody>
      </p:sp>
      <p:sp>
        <p:nvSpPr>
          <p:cNvPr id="88067" name="Rectangle 3"/>
          <p:cNvSpPr>
            <a:spLocks noGrp="1" noChangeArrowheads="1"/>
          </p:cNvSpPr>
          <p:nvPr>
            <p:ph type="body" sz="half" idx="4294967295"/>
          </p:nvPr>
        </p:nvSpPr>
        <p:spPr>
          <a:xfrm>
            <a:off x="3524250" y="1720850"/>
            <a:ext cx="5221288" cy="44196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30000"/>
              </a:spcBef>
              <a:buFont typeface="Arial" charset="0"/>
              <a:buNone/>
            </a:pPr>
            <a:r>
              <a:rPr lang="en-US" sz="2600" smtClean="0">
                <a:latin typeface="Arial" charset="0"/>
              </a:rPr>
              <a:t>All naturalization applicants must:</a:t>
            </a:r>
          </a:p>
          <a:p>
            <a:pPr>
              <a:spcBef>
                <a:spcPct val="30000"/>
              </a:spcBef>
            </a:pPr>
            <a:r>
              <a:rPr lang="en-US" sz="2600" smtClean="0">
                <a:latin typeface="Arial" charset="0"/>
              </a:rPr>
              <a:t>be at least 18 years old </a:t>
            </a:r>
          </a:p>
          <a:p>
            <a:pPr>
              <a:spcBef>
                <a:spcPct val="30000"/>
              </a:spcBef>
            </a:pPr>
            <a:r>
              <a:rPr lang="en-US" sz="2600" smtClean="0">
                <a:latin typeface="Arial" charset="0"/>
              </a:rPr>
              <a:t>have lived in local jurisdiction for 3 months before applying</a:t>
            </a:r>
          </a:p>
          <a:p>
            <a:pPr>
              <a:spcBef>
                <a:spcPct val="30000"/>
              </a:spcBef>
            </a:pPr>
            <a:r>
              <a:rPr lang="en-US" sz="2600" smtClean="0">
                <a:latin typeface="Arial" charset="0"/>
              </a:rPr>
              <a:t>show willingness to support and defend U.S. Constitution </a:t>
            </a:r>
          </a:p>
          <a:p>
            <a:pPr>
              <a:spcBef>
                <a:spcPct val="30000"/>
              </a:spcBef>
            </a:pPr>
            <a:r>
              <a:rPr lang="en-US" sz="2600" smtClean="0">
                <a:latin typeface="Arial" charset="0"/>
              </a:rPr>
              <a:t>take the Oath of Allegiance</a:t>
            </a:r>
          </a:p>
        </p:txBody>
      </p:sp>
      <p:pic>
        <p:nvPicPr>
          <p:cNvPr id="88068" name="Picture 4" descr="j042244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375" y="1841500"/>
            <a:ext cx="2778125" cy="2008188"/>
          </a:xfrm>
          <a:prstGeom prst="rect">
            <a:avLst/>
          </a:prstGeom>
          <a:noFill/>
          <a:extLst>
            <a:ext uri="{909E8E84-426E-40DD-AFC4-6F175D3DCCD1}">
              <a14:hiddenFill xmlns:a14="http://schemas.microsoft.com/office/drawing/2010/main">
                <a:solidFill>
                  <a:srgbClr val="FFFFFF"/>
                </a:solidFill>
              </a14:hiddenFill>
            </a:ext>
          </a:extLst>
        </p:spPr>
      </p:pic>
      <p:pic>
        <p:nvPicPr>
          <p:cNvPr id="130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304" y="6245352"/>
            <a:ext cx="1689100" cy="50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6498" name="Text Box 2"/>
          <p:cNvSpPr txBox="1">
            <a:spLocks noChangeArrowheads="1"/>
          </p:cNvSpPr>
          <p:nvPr/>
        </p:nvSpPr>
        <p:spPr bwMode="auto">
          <a:xfrm>
            <a:off x="673100" y="1901825"/>
            <a:ext cx="4597400" cy="2516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8600" indent="-228600" eaLnBrk="0" hangingPunct="0">
              <a:defRPr sz="2400">
                <a:solidFill>
                  <a:schemeClr val="tx1"/>
                </a:solidFill>
                <a:latin typeface="Arial" charset="0"/>
                <a:ea typeface="MS PGothic" pitchFamily="34" charset="-128"/>
              </a:defRPr>
            </a:lvl1pPr>
            <a:lvl2pPr marL="968375" indent="-457200" eaLnBrk="0" hangingPunct="0">
              <a:defRPr sz="2400">
                <a:solidFill>
                  <a:schemeClr val="tx1"/>
                </a:solidFill>
                <a:latin typeface="Arial" charset="0"/>
                <a:ea typeface="MS PGothic" pitchFamily="34" charset="-128"/>
              </a:defRPr>
            </a:lvl2pPr>
            <a:lvl3pPr marL="1539875" indent="-457200" eaLnBrk="0" hangingPunct="0">
              <a:defRPr sz="2400">
                <a:solidFill>
                  <a:schemeClr val="tx1"/>
                </a:solidFill>
                <a:latin typeface="Arial" charset="0"/>
                <a:ea typeface="MS PGothic" pitchFamily="34" charset="-128"/>
              </a:defRPr>
            </a:lvl3pPr>
            <a:lvl4pPr marL="2111375" indent="-457200" eaLnBrk="0" hangingPunct="0">
              <a:defRPr sz="2400">
                <a:solidFill>
                  <a:schemeClr val="tx1"/>
                </a:solidFill>
                <a:latin typeface="Arial" charset="0"/>
                <a:ea typeface="MS PGothic" pitchFamily="34" charset="-128"/>
              </a:defRPr>
            </a:lvl4pPr>
            <a:lvl5pPr marL="2682875" indent="-457200" eaLnBrk="0" hangingPunct="0">
              <a:defRPr sz="2400">
                <a:solidFill>
                  <a:schemeClr val="tx1"/>
                </a:solidFill>
                <a:latin typeface="Arial" charset="0"/>
                <a:ea typeface="MS PGothic" pitchFamily="34" charset="-128"/>
              </a:defRPr>
            </a:lvl5pPr>
            <a:lvl6pPr marL="3140075" indent="-457200" eaLnBrk="0" fontAlgn="base" hangingPunct="0">
              <a:spcBef>
                <a:spcPct val="0"/>
              </a:spcBef>
              <a:spcAft>
                <a:spcPct val="0"/>
              </a:spcAft>
              <a:defRPr sz="2400">
                <a:solidFill>
                  <a:schemeClr val="tx1"/>
                </a:solidFill>
                <a:latin typeface="Arial" charset="0"/>
                <a:ea typeface="MS PGothic" pitchFamily="34" charset="-128"/>
              </a:defRPr>
            </a:lvl6pPr>
            <a:lvl7pPr marL="3597275" indent="-457200" eaLnBrk="0" fontAlgn="base" hangingPunct="0">
              <a:spcBef>
                <a:spcPct val="0"/>
              </a:spcBef>
              <a:spcAft>
                <a:spcPct val="0"/>
              </a:spcAft>
              <a:defRPr sz="2400">
                <a:solidFill>
                  <a:schemeClr val="tx1"/>
                </a:solidFill>
                <a:latin typeface="Arial" charset="0"/>
                <a:ea typeface="MS PGothic" pitchFamily="34" charset="-128"/>
              </a:defRPr>
            </a:lvl7pPr>
            <a:lvl8pPr marL="4054475" indent="-457200" eaLnBrk="0" fontAlgn="base" hangingPunct="0">
              <a:spcBef>
                <a:spcPct val="0"/>
              </a:spcBef>
              <a:spcAft>
                <a:spcPct val="0"/>
              </a:spcAft>
              <a:defRPr sz="2400">
                <a:solidFill>
                  <a:schemeClr val="tx1"/>
                </a:solidFill>
                <a:latin typeface="Arial" charset="0"/>
                <a:ea typeface="MS PGothic" pitchFamily="34" charset="-128"/>
              </a:defRPr>
            </a:lvl8pPr>
            <a:lvl9pPr marL="4511675" indent="-457200" eaLnBrk="0" fontAlgn="base" hangingPunct="0">
              <a:spcBef>
                <a:spcPct val="0"/>
              </a:spcBef>
              <a:spcAft>
                <a:spcPct val="0"/>
              </a:spcAft>
              <a:defRPr sz="2400">
                <a:solidFill>
                  <a:schemeClr val="tx1"/>
                </a:solidFill>
                <a:latin typeface="Arial" charset="0"/>
                <a:ea typeface="MS PGothic" pitchFamily="34" charset="-128"/>
              </a:defRPr>
            </a:lvl9pPr>
          </a:lstStyle>
          <a:p>
            <a:pPr defTabSz="914400">
              <a:spcBef>
                <a:spcPct val="30000"/>
              </a:spcBef>
              <a:buClr>
                <a:schemeClr val="tx1"/>
              </a:buClr>
              <a:buFontTx/>
              <a:buChar char="•"/>
            </a:pPr>
            <a:r>
              <a:rPr lang="en-US" sz="2500" dirty="0" smtClean="0"/>
              <a:t>Form N-400 and </a:t>
            </a:r>
            <a:r>
              <a:rPr lang="en-US" sz="2500" dirty="0"/>
              <a:t>instructions available at: www.uscis.gov/forms </a:t>
            </a:r>
          </a:p>
          <a:p>
            <a:pPr defTabSz="914400">
              <a:spcBef>
                <a:spcPct val="30000"/>
              </a:spcBef>
              <a:buClr>
                <a:schemeClr val="tx1"/>
              </a:buClr>
              <a:buFontTx/>
              <a:buChar char="•"/>
            </a:pPr>
            <a:r>
              <a:rPr lang="en-US" sz="2500" dirty="0" smtClean="0"/>
              <a:t>Study </a:t>
            </a:r>
            <a:r>
              <a:rPr lang="en-US" sz="2500" dirty="0"/>
              <a:t>materials and practice tests available for free at: www.uscis.gov/citizenship</a:t>
            </a:r>
          </a:p>
        </p:txBody>
      </p:sp>
      <p:sp>
        <p:nvSpPr>
          <p:cNvPr id="106499" name="Rectangle 3"/>
          <p:cNvSpPr>
            <a:spLocks noGrp="1"/>
          </p:cNvSpPr>
          <p:nvPr>
            <p:ph type="title" idx="4294967295"/>
          </p:nvPr>
        </p:nvSpPr>
        <p:spPr>
          <a:xfrm>
            <a:off x="684213" y="482600"/>
            <a:ext cx="8142287" cy="1050925"/>
          </a:xfrm>
        </p:spPr>
        <p:txBody>
          <a:bodyPr/>
          <a:lstStyle/>
          <a:p>
            <a:r>
              <a:rPr lang="en-US" sz="4200" dirty="0" smtClean="0">
                <a:latin typeface="+mj-lt"/>
              </a:rPr>
              <a:t>Filing the Naturalization Application</a:t>
            </a:r>
          </a:p>
        </p:txBody>
      </p:sp>
      <p:pic>
        <p:nvPicPr>
          <p:cNvPr id="106501" name="Picture 5"/>
          <p:cNvPicPr>
            <a:picLocks noChangeAspect="1" noChangeArrowheads="1"/>
          </p:cNvPicPr>
          <p:nvPr/>
        </p:nvPicPr>
        <p:blipFill>
          <a:blip r:embed="rId3">
            <a:extLst>
              <a:ext uri="{28A0092B-C50C-407E-A947-70E740481C1C}">
                <a14:useLocalDpi xmlns:a14="http://schemas.microsoft.com/office/drawing/2010/main" val="0"/>
              </a:ext>
            </a:extLst>
          </a:blip>
          <a:srcRect l="50993" t="34692" r="32245" b="33754"/>
          <a:stretch>
            <a:fillRect/>
          </a:stretch>
        </p:blipFill>
        <p:spPr bwMode="auto">
          <a:xfrm>
            <a:off x="5835650" y="1989138"/>
            <a:ext cx="2371725" cy="357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9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304" y="6245352"/>
            <a:ext cx="1689100" cy="50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0114" name="Rectangle 2"/>
          <p:cNvSpPr>
            <a:spLocks noGrp="1"/>
          </p:cNvSpPr>
          <p:nvPr>
            <p:ph type="title" idx="4294967295"/>
          </p:nvPr>
        </p:nvSpPr>
        <p:spPr/>
        <p:txBody>
          <a:bodyPr/>
          <a:lstStyle/>
          <a:p>
            <a:r>
              <a:rPr lang="en-US" sz="4200" dirty="0" smtClean="0">
                <a:latin typeface="+mj-lt"/>
              </a:rPr>
              <a:t>Time as a Permanent Resident</a:t>
            </a:r>
          </a:p>
        </p:txBody>
      </p:sp>
      <p:sp>
        <p:nvSpPr>
          <p:cNvPr id="90115" name="Rectangle 3"/>
          <p:cNvSpPr>
            <a:spLocks noGrp="1" noChangeArrowheads="1"/>
          </p:cNvSpPr>
          <p:nvPr>
            <p:ph type="body" sz="half" idx="4294967295"/>
          </p:nvPr>
        </p:nvSpPr>
        <p:spPr>
          <a:xfrm>
            <a:off x="785813" y="1600200"/>
            <a:ext cx="4541837" cy="419576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indent="0" defTabSz="914400">
              <a:spcBef>
                <a:spcPct val="30000"/>
              </a:spcBef>
              <a:buFont typeface="Arial" charset="0"/>
              <a:buNone/>
            </a:pPr>
            <a:r>
              <a:rPr lang="en-US" sz="2600" smtClean="0">
                <a:latin typeface="Arial" charset="0"/>
              </a:rPr>
              <a:t>Naturalization applicants must be a permanent resident for:</a:t>
            </a:r>
          </a:p>
          <a:p>
            <a:pPr marL="0" indent="0" defTabSz="914400">
              <a:spcBef>
                <a:spcPct val="30000"/>
              </a:spcBef>
            </a:pPr>
            <a:r>
              <a:rPr lang="en-US" sz="2600" smtClean="0">
                <a:latin typeface="Arial" charset="0"/>
              </a:rPr>
              <a:t>  3 years if married to a U.S. citizen</a:t>
            </a:r>
          </a:p>
          <a:p>
            <a:pPr marL="0" indent="0" defTabSz="914400">
              <a:spcBef>
                <a:spcPct val="30000"/>
              </a:spcBef>
            </a:pPr>
            <a:r>
              <a:rPr lang="en-US" sz="2600" smtClean="0">
                <a:latin typeface="Arial" charset="0"/>
              </a:rPr>
              <a:t>  5 years for all other green card holders</a:t>
            </a:r>
          </a:p>
          <a:p>
            <a:pPr marL="0" indent="0" defTabSz="914400">
              <a:spcBef>
                <a:spcPct val="30000"/>
              </a:spcBef>
            </a:pPr>
            <a:r>
              <a:rPr lang="en-US" sz="2600" smtClean="0">
                <a:latin typeface="Arial" charset="0"/>
              </a:rPr>
              <a:t>  Some exceptions apply for active duty military personnel </a:t>
            </a:r>
          </a:p>
        </p:txBody>
      </p:sp>
      <p:pic>
        <p:nvPicPr>
          <p:cNvPr id="90118" name="Picture 6" descr="PRC_Front_marked"/>
          <p:cNvPicPr>
            <a:picLocks noChangeAspect="1" noChangeArrowheads="1"/>
          </p:cNvPicPr>
          <p:nvPr/>
        </p:nvPicPr>
        <p:blipFill>
          <a:blip r:embed="rId3">
            <a:extLst>
              <a:ext uri="{28A0092B-C50C-407E-A947-70E740481C1C}">
                <a14:useLocalDpi xmlns:a14="http://schemas.microsoft.com/office/drawing/2010/main" val="0"/>
              </a:ext>
            </a:extLst>
          </a:blip>
          <a:srcRect l="2689" t="4115" r="2689" b="4115"/>
          <a:stretch>
            <a:fillRect/>
          </a:stretch>
        </p:blipFill>
        <p:spPr bwMode="auto">
          <a:xfrm>
            <a:off x="5316538" y="1824038"/>
            <a:ext cx="3500437" cy="2217737"/>
          </a:xfrm>
          <a:prstGeom prst="rect">
            <a:avLst/>
          </a:prstGeom>
          <a:noFill/>
          <a:extLst>
            <a:ext uri="{909E8E84-426E-40DD-AFC4-6F175D3DCCD1}">
              <a14:hiddenFill xmlns:a14="http://schemas.microsoft.com/office/drawing/2010/main">
                <a:solidFill>
                  <a:srgbClr val="FFFFFF"/>
                </a:solidFill>
              </a14:hiddenFill>
            </a:ext>
          </a:extLst>
        </p:spPr>
      </p:pic>
      <p:pic>
        <p:nvPicPr>
          <p:cNvPr id="131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304" y="6245352"/>
            <a:ext cx="1689100" cy="50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62" name="Rectangle 2"/>
          <p:cNvSpPr>
            <a:spLocks noGrp="1"/>
          </p:cNvSpPr>
          <p:nvPr>
            <p:ph type="title" idx="4294967295"/>
          </p:nvPr>
        </p:nvSpPr>
        <p:spPr/>
        <p:txBody>
          <a:bodyPr/>
          <a:lstStyle/>
          <a:p>
            <a:r>
              <a:rPr lang="en-US" sz="4200" dirty="0" smtClean="0">
                <a:latin typeface="+mj-lt"/>
              </a:rPr>
              <a:t>Continuous Residence</a:t>
            </a:r>
          </a:p>
        </p:txBody>
      </p:sp>
      <p:sp>
        <p:nvSpPr>
          <p:cNvPr id="92163" name="Text Box 3"/>
          <p:cNvSpPr txBox="1">
            <a:spLocks noChangeArrowheads="1"/>
          </p:cNvSpPr>
          <p:nvPr/>
        </p:nvSpPr>
        <p:spPr bwMode="auto">
          <a:xfrm>
            <a:off x="671513" y="2917825"/>
            <a:ext cx="4841875" cy="211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8600" indent="-228600" eaLnBrk="0" hangingPunct="0">
              <a:defRPr sz="2400">
                <a:solidFill>
                  <a:schemeClr val="tx1"/>
                </a:solidFill>
                <a:latin typeface="Arial" charset="0"/>
                <a:ea typeface="MS PGothic" pitchFamily="34" charset="-128"/>
              </a:defRPr>
            </a:lvl1pPr>
            <a:lvl2pPr marL="573088" indent="-230188" eaLnBrk="0" hangingPunct="0">
              <a:defRPr sz="2400">
                <a:solidFill>
                  <a:schemeClr val="tx1"/>
                </a:solidFill>
                <a:latin typeface="Arial" charset="0"/>
                <a:ea typeface="MS PGothic" pitchFamily="34" charset="-128"/>
              </a:defRPr>
            </a:lvl2pPr>
            <a:lvl3pPr marL="1830388" indent="-457200" eaLnBrk="0" hangingPunct="0">
              <a:defRPr sz="2400">
                <a:solidFill>
                  <a:schemeClr val="tx1"/>
                </a:solidFill>
                <a:latin typeface="Arial" charset="0"/>
                <a:ea typeface="MS PGothic" pitchFamily="34" charset="-128"/>
              </a:defRPr>
            </a:lvl3pPr>
            <a:lvl4pPr marL="2401888" indent="-457200" eaLnBrk="0" hangingPunct="0">
              <a:defRPr sz="2400">
                <a:solidFill>
                  <a:schemeClr val="tx1"/>
                </a:solidFill>
                <a:latin typeface="Arial" charset="0"/>
                <a:ea typeface="MS PGothic" pitchFamily="34" charset="-128"/>
              </a:defRPr>
            </a:lvl4pPr>
            <a:lvl5pPr marL="2973388" indent="-457200" eaLnBrk="0" hangingPunct="0">
              <a:defRPr sz="2400">
                <a:solidFill>
                  <a:schemeClr val="tx1"/>
                </a:solidFill>
                <a:latin typeface="Arial" charset="0"/>
                <a:ea typeface="MS PGothic" pitchFamily="34" charset="-128"/>
              </a:defRPr>
            </a:lvl5pPr>
            <a:lvl6pPr marL="3430588" indent="-457200" eaLnBrk="0" fontAlgn="base" hangingPunct="0">
              <a:spcBef>
                <a:spcPct val="0"/>
              </a:spcBef>
              <a:spcAft>
                <a:spcPct val="0"/>
              </a:spcAft>
              <a:defRPr sz="2400">
                <a:solidFill>
                  <a:schemeClr val="tx1"/>
                </a:solidFill>
                <a:latin typeface="Arial" charset="0"/>
                <a:ea typeface="MS PGothic" pitchFamily="34" charset="-128"/>
              </a:defRPr>
            </a:lvl6pPr>
            <a:lvl7pPr marL="3887788" indent="-457200" eaLnBrk="0" fontAlgn="base" hangingPunct="0">
              <a:spcBef>
                <a:spcPct val="0"/>
              </a:spcBef>
              <a:spcAft>
                <a:spcPct val="0"/>
              </a:spcAft>
              <a:defRPr sz="2400">
                <a:solidFill>
                  <a:schemeClr val="tx1"/>
                </a:solidFill>
                <a:latin typeface="Arial" charset="0"/>
                <a:ea typeface="MS PGothic" pitchFamily="34" charset="-128"/>
              </a:defRPr>
            </a:lvl7pPr>
            <a:lvl8pPr marL="4344988" indent="-457200" eaLnBrk="0" fontAlgn="base" hangingPunct="0">
              <a:spcBef>
                <a:spcPct val="0"/>
              </a:spcBef>
              <a:spcAft>
                <a:spcPct val="0"/>
              </a:spcAft>
              <a:defRPr sz="2400">
                <a:solidFill>
                  <a:schemeClr val="tx1"/>
                </a:solidFill>
                <a:latin typeface="Arial" charset="0"/>
                <a:ea typeface="MS PGothic" pitchFamily="34" charset="-128"/>
              </a:defRPr>
            </a:lvl8pPr>
            <a:lvl9pPr marL="4802188" indent="-457200" eaLnBrk="0" fontAlgn="base" hangingPunct="0">
              <a:spcBef>
                <a:spcPct val="0"/>
              </a:spcBef>
              <a:spcAft>
                <a:spcPct val="0"/>
              </a:spcAft>
              <a:defRPr sz="2400">
                <a:solidFill>
                  <a:schemeClr val="tx1"/>
                </a:solidFill>
                <a:latin typeface="Arial" charset="0"/>
                <a:ea typeface="MS PGothic" pitchFamily="34" charset="-128"/>
              </a:defRPr>
            </a:lvl9pPr>
          </a:lstStyle>
          <a:p>
            <a:pPr defTabSz="914400">
              <a:spcBef>
                <a:spcPct val="30000"/>
              </a:spcBef>
              <a:buClr>
                <a:schemeClr val="tx1"/>
              </a:buClr>
              <a:buFontTx/>
              <a:buChar char="•"/>
            </a:pPr>
            <a:r>
              <a:rPr lang="en-US" sz="2500"/>
              <a:t>Absences of 6 months to 1 year may “stop the clock” on continuous residence </a:t>
            </a:r>
          </a:p>
          <a:p>
            <a:pPr defTabSz="914400">
              <a:spcBef>
                <a:spcPct val="30000"/>
              </a:spcBef>
              <a:buClr>
                <a:schemeClr val="tx1"/>
              </a:buClr>
              <a:buFontTx/>
              <a:buChar char="•"/>
            </a:pPr>
            <a:r>
              <a:rPr lang="en-US" sz="2500"/>
              <a:t>Absences of 1 year stop the clock  </a:t>
            </a:r>
          </a:p>
        </p:txBody>
      </p:sp>
      <p:sp>
        <p:nvSpPr>
          <p:cNvPr id="92164" name="Text Box 4"/>
          <p:cNvSpPr txBox="1">
            <a:spLocks noChangeArrowheads="1"/>
          </p:cNvSpPr>
          <p:nvPr/>
        </p:nvSpPr>
        <p:spPr bwMode="auto">
          <a:xfrm>
            <a:off x="617538" y="1473200"/>
            <a:ext cx="7569200" cy="81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95000"/>
              </a:lnSpc>
              <a:spcBef>
                <a:spcPct val="20000"/>
              </a:spcBef>
              <a:buClr>
                <a:srgbClr val="B0B1B3"/>
              </a:buClr>
              <a:buFont typeface="Wingdings" pitchFamily="2" charset="2"/>
              <a:buNone/>
            </a:pPr>
            <a:r>
              <a:rPr lang="en-US" sz="2500"/>
              <a:t>Citizenship applicants must maintain a residence in the U.S. for a required period of time </a:t>
            </a:r>
          </a:p>
        </p:txBody>
      </p:sp>
      <p:pic>
        <p:nvPicPr>
          <p:cNvPr id="92165" name="Picture 5" descr="airplane-departing.jpg"/>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5865813" y="3044825"/>
            <a:ext cx="3009900" cy="21050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2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304" y="6245352"/>
            <a:ext cx="1689100" cy="50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Who is this?</a:t>
            </a:r>
          </a:p>
        </p:txBody>
      </p:sp>
      <p:sp>
        <p:nvSpPr>
          <p:cNvPr id="4" name="TextBox 3"/>
          <p:cNvSpPr txBox="1"/>
          <p:nvPr/>
        </p:nvSpPr>
        <p:spPr>
          <a:xfrm>
            <a:off x="4572000" y="1600200"/>
            <a:ext cx="4267200" cy="4154984"/>
          </a:xfrm>
          <a:prstGeom prst="rect">
            <a:avLst/>
          </a:prstGeom>
          <a:noFill/>
        </p:spPr>
        <p:txBody>
          <a:bodyPr wrap="square" rtlCol="0">
            <a:spAutoFit/>
          </a:bodyPr>
          <a:lstStyle/>
          <a:p>
            <a:r>
              <a:rPr lang="en-US" sz="3000" b="1" dirty="0" smtClean="0">
                <a:solidFill>
                  <a:prstClr val="white"/>
                </a:solidFill>
              </a:rPr>
              <a:t>Stephan Frei</a:t>
            </a:r>
          </a:p>
          <a:p>
            <a:endParaRPr lang="en-US" sz="3000" b="1" dirty="0" smtClean="0">
              <a:solidFill>
                <a:prstClr val="white"/>
              </a:solidFill>
            </a:endParaRPr>
          </a:p>
          <a:p>
            <a:r>
              <a:rPr lang="en-US" sz="3000" b="1" dirty="0" smtClean="0">
                <a:solidFill>
                  <a:prstClr val="white"/>
                </a:solidFill>
              </a:rPr>
              <a:t>Seattle Sounders Goalie</a:t>
            </a:r>
          </a:p>
          <a:p>
            <a:endParaRPr lang="en-US" sz="3000" b="1" dirty="0">
              <a:solidFill>
                <a:prstClr val="white"/>
              </a:solidFill>
            </a:endParaRPr>
          </a:p>
          <a:p>
            <a:r>
              <a:rPr lang="en-US" sz="3000" b="1" dirty="0" smtClean="0">
                <a:solidFill>
                  <a:prstClr val="white"/>
                </a:solidFill>
              </a:rPr>
              <a:t>Born in Switzerland</a:t>
            </a:r>
          </a:p>
          <a:p>
            <a:endParaRPr lang="en-US" sz="3000" b="1" dirty="0">
              <a:solidFill>
                <a:prstClr val="white"/>
              </a:solidFill>
            </a:endParaRPr>
          </a:p>
          <a:p>
            <a:r>
              <a:rPr lang="en-US" sz="3000" b="1" dirty="0" smtClean="0">
                <a:solidFill>
                  <a:prstClr val="white"/>
                </a:solidFill>
              </a:rPr>
              <a:t>Naturalized USC 2017</a:t>
            </a:r>
          </a:p>
          <a:p>
            <a:endParaRPr lang="en-US" sz="2400" dirty="0">
              <a:solidFill>
                <a:prstClr val="white"/>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2349501"/>
            <a:ext cx="4267200" cy="37877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259144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anim calcmode="lin" valueType="num">
                                      <p:cBhvr additive="base">
                                        <p:cTn id="1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anim calcmode="lin" valueType="num">
                                      <p:cBhvr additive="base">
                                        <p:cTn id="1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anim calcmode="lin" valueType="num">
                                      <p:cBhvr additive="base">
                                        <p:cTn id="19"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4210" name="Rectangle 2"/>
          <p:cNvSpPr>
            <a:spLocks noGrp="1"/>
          </p:cNvSpPr>
          <p:nvPr>
            <p:ph type="title" idx="4294967295"/>
          </p:nvPr>
        </p:nvSpPr>
        <p:spPr/>
        <p:txBody>
          <a:bodyPr/>
          <a:lstStyle/>
          <a:p>
            <a:r>
              <a:rPr lang="en-US" sz="4200" dirty="0" smtClean="0">
                <a:latin typeface="+mj-lt"/>
              </a:rPr>
              <a:t>Physical Presence</a:t>
            </a:r>
          </a:p>
        </p:txBody>
      </p:sp>
      <p:sp>
        <p:nvSpPr>
          <p:cNvPr id="94211" name="Text Box 3"/>
          <p:cNvSpPr txBox="1">
            <a:spLocks noChangeArrowheads="1"/>
          </p:cNvSpPr>
          <p:nvPr/>
        </p:nvSpPr>
        <p:spPr bwMode="auto">
          <a:xfrm>
            <a:off x="684213" y="1744663"/>
            <a:ext cx="8239125"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ea typeface="MS PGothic" pitchFamily="34" charset="-128"/>
              </a:defRPr>
            </a:lvl1pPr>
            <a:lvl2pPr marL="1206500" indent="-457200" eaLnBrk="0" hangingPunct="0">
              <a:defRPr sz="2400">
                <a:solidFill>
                  <a:schemeClr val="tx1"/>
                </a:solidFill>
                <a:latin typeface="Arial" charset="0"/>
                <a:ea typeface="MS PGothic" pitchFamily="34" charset="-128"/>
              </a:defRPr>
            </a:lvl2pPr>
            <a:lvl3pPr marL="1778000" indent="-457200" eaLnBrk="0" hangingPunct="0">
              <a:defRPr sz="2400">
                <a:solidFill>
                  <a:schemeClr val="tx1"/>
                </a:solidFill>
                <a:latin typeface="Arial" charset="0"/>
                <a:ea typeface="MS PGothic" pitchFamily="34" charset="-128"/>
              </a:defRPr>
            </a:lvl3pPr>
            <a:lvl4pPr marL="2349500" indent="-457200" eaLnBrk="0" hangingPunct="0">
              <a:defRPr sz="2400">
                <a:solidFill>
                  <a:schemeClr val="tx1"/>
                </a:solidFill>
                <a:latin typeface="Arial" charset="0"/>
                <a:ea typeface="MS PGothic" pitchFamily="34" charset="-128"/>
              </a:defRPr>
            </a:lvl4pPr>
            <a:lvl5pPr marL="2921000" indent="-457200" eaLnBrk="0" hangingPunct="0">
              <a:defRPr sz="2400">
                <a:solidFill>
                  <a:schemeClr val="tx1"/>
                </a:solidFill>
                <a:latin typeface="Arial" charset="0"/>
                <a:ea typeface="MS PGothic" pitchFamily="34" charset="-128"/>
              </a:defRPr>
            </a:lvl5pPr>
            <a:lvl6pPr marL="3378200" indent="-457200" eaLnBrk="0" fontAlgn="base" hangingPunct="0">
              <a:spcBef>
                <a:spcPct val="0"/>
              </a:spcBef>
              <a:spcAft>
                <a:spcPct val="0"/>
              </a:spcAft>
              <a:defRPr sz="2400">
                <a:solidFill>
                  <a:schemeClr val="tx1"/>
                </a:solidFill>
                <a:latin typeface="Arial" charset="0"/>
                <a:ea typeface="MS PGothic" pitchFamily="34" charset="-128"/>
              </a:defRPr>
            </a:lvl6pPr>
            <a:lvl7pPr marL="3835400" indent="-457200" eaLnBrk="0" fontAlgn="base" hangingPunct="0">
              <a:spcBef>
                <a:spcPct val="0"/>
              </a:spcBef>
              <a:spcAft>
                <a:spcPct val="0"/>
              </a:spcAft>
              <a:defRPr sz="2400">
                <a:solidFill>
                  <a:schemeClr val="tx1"/>
                </a:solidFill>
                <a:latin typeface="Arial" charset="0"/>
                <a:ea typeface="MS PGothic" pitchFamily="34" charset="-128"/>
              </a:defRPr>
            </a:lvl7pPr>
            <a:lvl8pPr marL="4292600" indent="-457200" eaLnBrk="0" fontAlgn="base" hangingPunct="0">
              <a:spcBef>
                <a:spcPct val="0"/>
              </a:spcBef>
              <a:spcAft>
                <a:spcPct val="0"/>
              </a:spcAft>
              <a:defRPr sz="2400">
                <a:solidFill>
                  <a:schemeClr val="tx1"/>
                </a:solidFill>
                <a:latin typeface="Arial" charset="0"/>
                <a:ea typeface="MS PGothic" pitchFamily="34" charset="-128"/>
              </a:defRPr>
            </a:lvl8pPr>
            <a:lvl9pPr marL="4749800" indent="-457200" eaLnBrk="0" fontAlgn="base" hangingPunct="0">
              <a:spcBef>
                <a:spcPct val="0"/>
              </a:spcBef>
              <a:spcAft>
                <a:spcPct val="0"/>
              </a:spcAft>
              <a:defRPr sz="2400">
                <a:solidFill>
                  <a:schemeClr val="tx1"/>
                </a:solidFill>
                <a:latin typeface="Arial" charset="0"/>
                <a:ea typeface="MS PGothic" pitchFamily="34" charset="-128"/>
              </a:defRPr>
            </a:lvl9pPr>
          </a:lstStyle>
          <a:p>
            <a:pPr defTabSz="914400">
              <a:spcBef>
                <a:spcPct val="30000"/>
              </a:spcBef>
              <a:buFont typeface="Wingdings" pitchFamily="2" charset="2"/>
              <a:buNone/>
            </a:pPr>
            <a:r>
              <a:rPr lang="en-US" sz="2500" dirty="0"/>
              <a:t>“Physical presence” is the time applicant has been physically present in the U.S. </a:t>
            </a:r>
          </a:p>
        </p:txBody>
      </p:sp>
      <p:sp>
        <p:nvSpPr>
          <p:cNvPr id="94212" name="Text Box 4"/>
          <p:cNvSpPr txBox="1">
            <a:spLocks noChangeArrowheads="1"/>
          </p:cNvSpPr>
          <p:nvPr/>
        </p:nvSpPr>
        <p:spPr bwMode="auto">
          <a:xfrm>
            <a:off x="688975" y="2825750"/>
            <a:ext cx="5343525" cy="1951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8600" indent="-228600" eaLnBrk="0" hangingPunct="0">
              <a:defRPr sz="2400">
                <a:solidFill>
                  <a:schemeClr val="tx1"/>
                </a:solidFill>
                <a:latin typeface="Arial" charset="0"/>
                <a:ea typeface="MS PGothic" pitchFamily="34" charset="-128"/>
              </a:defRPr>
            </a:lvl1pPr>
            <a:lvl2pPr marL="1258888" indent="-457200" eaLnBrk="0" hangingPunct="0">
              <a:defRPr sz="2400">
                <a:solidFill>
                  <a:schemeClr val="tx1"/>
                </a:solidFill>
                <a:latin typeface="Arial" charset="0"/>
                <a:ea typeface="MS PGothic" pitchFamily="34" charset="-128"/>
              </a:defRPr>
            </a:lvl2pPr>
            <a:lvl3pPr marL="1830388" indent="-457200" eaLnBrk="0" hangingPunct="0">
              <a:defRPr sz="2400">
                <a:solidFill>
                  <a:schemeClr val="tx1"/>
                </a:solidFill>
                <a:latin typeface="Arial" charset="0"/>
                <a:ea typeface="MS PGothic" pitchFamily="34" charset="-128"/>
              </a:defRPr>
            </a:lvl3pPr>
            <a:lvl4pPr marL="2401888" indent="-457200" eaLnBrk="0" hangingPunct="0">
              <a:defRPr sz="2400">
                <a:solidFill>
                  <a:schemeClr val="tx1"/>
                </a:solidFill>
                <a:latin typeface="Arial" charset="0"/>
                <a:ea typeface="MS PGothic" pitchFamily="34" charset="-128"/>
              </a:defRPr>
            </a:lvl4pPr>
            <a:lvl5pPr marL="2973388" indent="-457200" eaLnBrk="0" hangingPunct="0">
              <a:defRPr sz="2400">
                <a:solidFill>
                  <a:schemeClr val="tx1"/>
                </a:solidFill>
                <a:latin typeface="Arial" charset="0"/>
                <a:ea typeface="MS PGothic" pitchFamily="34" charset="-128"/>
              </a:defRPr>
            </a:lvl5pPr>
            <a:lvl6pPr marL="3430588" indent="-457200" eaLnBrk="0" fontAlgn="base" hangingPunct="0">
              <a:spcBef>
                <a:spcPct val="0"/>
              </a:spcBef>
              <a:spcAft>
                <a:spcPct val="0"/>
              </a:spcAft>
              <a:defRPr sz="2400">
                <a:solidFill>
                  <a:schemeClr val="tx1"/>
                </a:solidFill>
                <a:latin typeface="Arial" charset="0"/>
                <a:ea typeface="MS PGothic" pitchFamily="34" charset="-128"/>
              </a:defRPr>
            </a:lvl6pPr>
            <a:lvl7pPr marL="3887788" indent="-457200" eaLnBrk="0" fontAlgn="base" hangingPunct="0">
              <a:spcBef>
                <a:spcPct val="0"/>
              </a:spcBef>
              <a:spcAft>
                <a:spcPct val="0"/>
              </a:spcAft>
              <a:defRPr sz="2400">
                <a:solidFill>
                  <a:schemeClr val="tx1"/>
                </a:solidFill>
                <a:latin typeface="Arial" charset="0"/>
                <a:ea typeface="MS PGothic" pitchFamily="34" charset="-128"/>
              </a:defRPr>
            </a:lvl7pPr>
            <a:lvl8pPr marL="4344988" indent="-457200" eaLnBrk="0" fontAlgn="base" hangingPunct="0">
              <a:spcBef>
                <a:spcPct val="0"/>
              </a:spcBef>
              <a:spcAft>
                <a:spcPct val="0"/>
              </a:spcAft>
              <a:defRPr sz="2400">
                <a:solidFill>
                  <a:schemeClr val="tx1"/>
                </a:solidFill>
                <a:latin typeface="Arial" charset="0"/>
                <a:ea typeface="MS PGothic" pitchFamily="34" charset="-128"/>
              </a:defRPr>
            </a:lvl8pPr>
            <a:lvl9pPr marL="4802188" indent="-457200" eaLnBrk="0" fontAlgn="base" hangingPunct="0">
              <a:spcBef>
                <a:spcPct val="0"/>
              </a:spcBef>
              <a:spcAft>
                <a:spcPct val="0"/>
              </a:spcAft>
              <a:defRPr sz="2400">
                <a:solidFill>
                  <a:schemeClr val="tx1"/>
                </a:solidFill>
                <a:latin typeface="Arial" charset="0"/>
                <a:ea typeface="MS PGothic" pitchFamily="34" charset="-128"/>
              </a:defRPr>
            </a:lvl9pPr>
          </a:lstStyle>
          <a:p>
            <a:pPr defTabSz="914400">
              <a:spcBef>
                <a:spcPct val="30000"/>
              </a:spcBef>
              <a:buClr>
                <a:schemeClr val="tx1"/>
              </a:buClr>
              <a:buFontTx/>
              <a:buChar char="•"/>
            </a:pPr>
            <a:r>
              <a:rPr lang="en-US" sz="2300"/>
              <a:t>Physical presence is cumulative, trips outside U.S. count against “physical presence” </a:t>
            </a:r>
          </a:p>
          <a:p>
            <a:pPr defTabSz="914400">
              <a:spcBef>
                <a:spcPct val="30000"/>
              </a:spcBef>
              <a:buClr>
                <a:schemeClr val="tx1"/>
              </a:buClr>
              <a:buFontTx/>
              <a:buChar char="•"/>
            </a:pPr>
            <a:r>
              <a:rPr lang="en-US" sz="2300"/>
              <a:t>Applicants must spend HALF of  statutory period physically in U.S.</a:t>
            </a:r>
          </a:p>
        </p:txBody>
      </p:sp>
      <p:pic>
        <p:nvPicPr>
          <p:cNvPr id="94213" name="Picture 5" descr="homes"/>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6257925" y="2971800"/>
            <a:ext cx="2381250" cy="2609850"/>
          </a:xfrm>
        </p:spPr>
      </p:pic>
      <p:pic>
        <p:nvPicPr>
          <p:cNvPr id="133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304" y="6245352"/>
            <a:ext cx="1689100" cy="50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5954" name="Rectangle 2"/>
          <p:cNvSpPr>
            <a:spLocks noGrp="1"/>
          </p:cNvSpPr>
          <p:nvPr>
            <p:ph type="title" idx="4294967295"/>
          </p:nvPr>
        </p:nvSpPr>
        <p:spPr/>
        <p:txBody>
          <a:bodyPr/>
          <a:lstStyle/>
          <a:p>
            <a:r>
              <a:rPr lang="en-US" sz="4200" dirty="0" smtClean="0">
                <a:latin typeface="+mj-lt"/>
              </a:rPr>
              <a:t>Good Moral Character</a:t>
            </a:r>
          </a:p>
        </p:txBody>
      </p:sp>
      <p:sp>
        <p:nvSpPr>
          <p:cNvPr id="125956" name="Text Box 4"/>
          <p:cNvSpPr txBox="1">
            <a:spLocks noChangeArrowheads="1"/>
          </p:cNvSpPr>
          <p:nvPr/>
        </p:nvSpPr>
        <p:spPr bwMode="auto">
          <a:xfrm>
            <a:off x="688975" y="1936750"/>
            <a:ext cx="4924425"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tabLst>
                <a:tab pos="292100" algn="l"/>
              </a:tabLst>
              <a:defRPr sz="2400">
                <a:solidFill>
                  <a:schemeClr val="tx1"/>
                </a:solidFill>
                <a:latin typeface="Arial" charset="0"/>
                <a:ea typeface="MS PGothic" pitchFamily="34" charset="-128"/>
              </a:defRPr>
            </a:lvl1pPr>
            <a:lvl2pPr marL="1258888" indent="-457200" eaLnBrk="0" hangingPunct="0">
              <a:tabLst>
                <a:tab pos="292100" algn="l"/>
              </a:tabLst>
              <a:defRPr sz="2400">
                <a:solidFill>
                  <a:schemeClr val="tx1"/>
                </a:solidFill>
                <a:latin typeface="Arial" charset="0"/>
                <a:ea typeface="MS PGothic" pitchFamily="34" charset="-128"/>
              </a:defRPr>
            </a:lvl2pPr>
            <a:lvl3pPr marL="1830388" indent="-457200" eaLnBrk="0" hangingPunct="0">
              <a:tabLst>
                <a:tab pos="292100" algn="l"/>
              </a:tabLst>
              <a:defRPr sz="2400">
                <a:solidFill>
                  <a:schemeClr val="tx1"/>
                </a:solidFill>
                <a:latin typeface="Arial" charset="0"/>
                <a:ea typeface="MS PGothic" pitchFamily="34" charset="-128"/>
              </a:defRPr>
            </a:lvl3pPr>
            <a:lvl4pPr marL="2401888" indent="-457200" eaLnBrk="0" hangingPunct="0">
              <a:tabLst>
                <a:tab pos="292100" algn="l"/>
              </a:tabLst>
              <a:defRPr sz="2400">
                <a:solidFill>
                  <a:schemeClr val="tx1"/>
                </a:solidFill>
                <a:latin typeface="Arial" charset="0"/>
                <a:ea typeface="MS PGothic" pitchFamily="34" charset="-128"/>
              </a:defRPr>
            </a:lvl4pPr>
            <a:lvl5pPr marL="2973388" indent="-457200" eaLnBrk="0" hangingPunct="0">
              <a:tabLst>
                <a:tab pos="292100" algn="l"/>
              </a:tabLst>
              <a:defRPr sz="2400">
                <a:solidFill>
                  <a:schemeClr val="tx1"/>
                </a:solidFill>
                <a:latin typeface="Arial" charset="0"/>
                <a:ea typeface="MS PGothic" pitchFamily="34" charset="-128"/>
              </a:defRPr>
            </a:lvl5pPr>
            <a:lvl6pPr marL="3430588" indent="-457200" eaLnBrk="0" fontAlgn="base" hangingPunct="0">
              <a:spcBef>
                <a:spcPct val="0"/>
              </a:spcBef>
              <a:spcAft>
                <a:spcPct val="0"/>
              </a:spcAft>
              <a:tabLst>
                <a:tab pos="292100" algn="l"/>
              </a:tabLst>
              <a:defRPr sz="2400">
                <a:solidFill>
                  <a:schemeClr val="tx1"/>
                </a:solidFill>
                <a:latin typeface="Arial" charset="0"/>
                <a:ea typeface="MS PGothic" pitchFamily="34" charset="-128"/>
              </a:defRPr>
            </a:lvl6pPr>
            <a:lvl7pPr marL="3887788" indent="-457200" eaLnBrk="0" fontAlgn="base" hangingPunct="0">
              <a:spcBef>
                <a:spcPct val="0"/>
              </a:spcBef>
              <a:spcAft>
                <a:spcPct val="0"/>
              </a:spcAft>
              <a:tabLst>
                <a:tab pos="292100" algn="l"/>
              </a:tabLst>
              <a:defRPr sz="2400">
                <a:solidFill>
                  <a:schemeClr val="tx1"/>
                </a:solidFill>
                <a:latin typeface="Arial" charset="0"/>
                <a:ea typeface="MS PGothic" pitchFamily="34" charset="-128"/>
              </a:defRPr>
            </a:lvl7pPr>
            <a:lvl8pPr marL="4344988" indent="-457200" eaLnBrk="0" fontAlgn="base" hangingPunct="0">
              <a:spcBef>
                <a:spcPct val="0"/>
              </a:spcBef>
              <a:spcAft>
                <a:spcPct val="0"/>
              </a:spcAft>
              <a:tabLst>
                <a:tab pos="292100" algn="l"/>
              </a:tabLst>
              <a:defRPr sz="2400">
                <a:solidFill>
                  <a:schemeClr val="tx1"/>
                </a:solidFill>
                <a:latin typeface="Arial" charset="0"/>
                <a:ea typeface="MS PGothic" pitchFamily="34" charset="-128"/>
              </a:defRPr>
            </a:lvl8pPr>
            <a:lvl9pPr marL="4802188" indent="-457200" eaLnBrk="0" fontAlgn="base" hangingPunct="0">
              <a:spcBef>
                <a:spcPct val="0"/>
              </a:spcBef>
              <a:spcAft>
                <a:spcPct val="0"/>
              </a:spcAft>
              <a:tabLst>
                <a:tab pos="292100" algn="l"/>
              </a:tabLst>
              <a:defRPr sz="2400">
                <a:solidFill>
                  <a:schemeClr val="tx1"/>
                </a:solidFill>
                <a:latin typeface="Arial" charset="0"/>
                <a:ea typeface="MS PGothic" pitchFamily="34" charset="-128"/>
              </a:defRPr>
            </a:lvl9pPr>
          </a:lstStyle>
          <a:p>
            <a:pPr defTabSz="914400" eaLnBrk="1" hangingPunct="1">
              <a:buClr>
                <a:schemeClr val="tx1"/>
              </a:buClr>
              <a:buFontTx/>
              <a:buChar char="•"/>
            </a:pPr>
            <a:r>
              <a:rPr lang="en-US" sz="2500"/>
              <a:t>Applicants must show good moral character during statutory period and up to Oath of Allegiance.</a:t>
            </a:r>
          </a:p>
          <a:p>
            <a:pPr defTabSz="914400" eaLnBrk="1" hangingPunct="1">
              <a:buClr>
                <a:schemeClr val="tx1"/>
              </a:buClr>
              <a:buFontTx/>
              <a:buChar char="•"/>
            </a:pPr>
            <a:endParaRPr lang="en-US" sz="2500"/>
          </a:p>
          <a:p>
            <a:pPr defTabSz="914400" eaLnBrk="1" hangingPunct="1">
              <a:buClr>
                <a:schemeClr val="tx1"/>
              </a:buClr>
              <a:buFontTx/>
              <a:buChar char="•"/>
            </a:pPr>
            <a:r>
              <a:rPr lang="en-US" sz="2500"/>
              <a:t>Committing certain crimes during statutory period shows a lack of good moral character.</a:t>
            </a:r>
          </a:p>
        </p:txBody>
      </p:sp>
      <p:pic>
        <p:nvPicPr>
          <p:cNvPr id="7" name="Picture 6" descr="iStock_000002832458Mediu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21363" y="2020888"/>
            <a:ext cx="2582862" cy="3078162"/>
          </a:xfrm>
          <a:prstGeom prst="rect">
            <a:avLst/>
          </a:prstGeom>
          <a:noFill/>
          <a:ln>
            <a:noFill/>
          </a:ln>
          <a:effectLst>
            <a:outerShdw blurRad="101600" dist="1016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304" y="6245352"/>
            <a:ext cx="1689100" cy="50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8306" name="Rectangle 2"/>
          <p:cNvSpPr>
            <a:spLocks noGrp="1"/>
          </p:cNvSpPr>
          <p:nvPr>
            <p:ph type="title" idx="4294967295"/>
          </p:nvPr>
        </p:nvSpPr>
        <p:spPr>
          <a:xfrm>
            <a:off x="658813" y="393700"/>
            <a:ext cx="7888287" cy="1050925"/>
          </a:xfrm>
        </p:spPr>
        <p:txBody>
          <a:bodyPr/>
          <a:lstStyle/>
          <a:p>
            <a:r>
              <a:rPr lang="en-US" sz="4200" dirty="0" smtClean="0">
                <a:latin typeface="+mj-lt"/>
              </a:rPr>
              <a:t>Knowledge of English and Civics</a:t>
            </a:r>
          </a:p>
        </p:txBody>
      </p:sp>
      <p:sp>
        <p:nvSpPr>
          <p:cNvPr id="98307" name="Text Box 3"/>
          <p:cNvSpPr txBox="1">
            <a:spLocks noChangeArrowheads="1"/>
          </p:cNvSpPr>
          <p:nvPr/>
        </p:nvSpPr>
        <p:spPr bwMode="auto">
          <a:xfrm>
            <a:off x="803275" y="1882775"/>
            <a:ext cx="4197350" cy="211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ea typeface="MS PGothic" pitchFamily="34" charset="-128"/>
              </a:defRPr>
            </a:lvl1pPr>
            <a:lvl2pPr marL="458788" indent="-344488" eaLnBrk="0" hangingPunct="0">
              <a:defRPr sz="2400">
                <a:solidFill>
                  <a:schemeClr val="tx1"/>
                </a:solidFill>
                <a:latin typeface="Arial" charset="0"/>
                <a:ea typeface="MS PGothic" pitchFamily="34" charset="-128"/>
              </a:defRPr>
            </a:lvl2pPr>
            <a:lvl3pPr eaLnBrk="0" hangingPunct="0">
              <a:defRPr sz="2400">
                <a:solidFill>
                  <a:schemeClr val="tx1"/>
                </a:solidFill>
                <a:latin typeface="Arial" charset="0"/>
                <a:ea typeface="MS PGothic" pitchFamily="34" charset="-128"/>
              </a:defRPr>
            </a:lvl3pPr>
            <a:lvl4pPr eaLnBrk="0" hangingPunct="0">
              <a:defRPr sz="2400">
                <a:solidFill>
                  <a:schemeClr val="tx1"/>
                </a:solidFill>
                <a:latin typeface="Arial" charset="0"/>
                <a:ea typeface="MS PGothic" pitchFamily="34" charset="-128"/>
              </a:defRPr>
            </a:lvl4pPr>
            <a:lvl5pPr eaLnBrk="0" hangingPunct="0">
              <a:defRPr sz="2400">
                <a:solidFill>
                  <a:schemeClr val="tx1"/>
                </a:solidFill>
                <a:latin typeface="Arial" charset="0"/>
                <a:ea typeface="MS PGothic" pitchFamily="34" charset="-128"/>
              </a:defRPr>
            </a:lvl5pPr>
            <a:lvl6pPr eaLnBrk="0" fontAlgn="base" hangingPunct="0">
              <a:spcBef>
                <a:spcPct val="0"/>
              </a:spcBef>
              <a:spcAft>
                <a:spcPct val="0"/>
              </a:spcAft>
              <a:defRPr sz="2400">
                <a:solidFill>
                  <a:schemeClr val="tx1"/>
                </a:solidFill>
                <a:latin typeface="Arial" charset="0"/>
                <a:ea typeface="MS PGothic" pitchFamily="34" charset="-128"/>
              </a:defRPr>
            </a:lvl6pPr>
            <a:lvl7pPr eaLnBrk="0" fontAlgn="base" hangingPunct="0">
              <a:spcBef>
                <a:spcPct val="0"/>
              </a:spcBef>
              <a:spcAft>
                <a:spcPct val="0"/>
              </a:spcAft>
              <a:defRPr sz="2400">
                <a:solidFill>
                  <a:schemeClr val="tx1"/>
                </a:solidFill>
                <a:latin typeface="Arial" charset="0"/>
                <a:ea typeface="MS PGothic" pitchFamily="34" charset="-128"/>
              </a:defRPr>
            </a:lvl7pPr>
            <a:lvl8pPr eaLnBrk="0" fontAlgn="base" hangingPunct="0">
              <a:spcBef>
                <a:spcPct val="0"/>
              </a:spcBef>
              <a:spcAft>
                <a:spcPct val="0"/>
              </a:spcAft>
              <a:defRPr sz="2400">
                <a:solidFill>
                  <a:schemeClr val="tx1"/>
                </a:solidFill>
                <a:latin typeface="Arial" charset="0"/>
                <a:ea typeface="MS PGothic" pitchFamily="34" charset="-128"/>
              </a:defRPr>
            </a:lvl8pPr>
            <a:lvl9pPr eaLnBrk="0" fontAlgn="base" hangingPunct="0">
              <a:spcBef>
                <a:spcPct val="0"/>
              </a:spcBef>
              <a:spcAft>
                <a:spcPct val="0"/>
              </a:spcAft>
              <a:defRPr sz="2400">
                <a:solidFill>
                  <a:schemeClr val="tx1"/>
                </a:solidFill>
                <a:latin typeface="Arial" charset="0"/>
                <a:ea typeface="MS PGothic" pitchFamily="34" charset="-128"/>
              </a:defRPr>
            </a:lvl9pPr>
          </a:lstStyle>
          <a:p>
            <a:pPr defTabSz="914400">
              <a:spcBef>
                <a:spcPct val="30000"/>
              </a:spcBef>
              <a:buFont typeface="Wingdings" pitchFamily="2" charset="2"/>
              <a:buNone/>
            </a:pPr>
            <a:r>
              <a:rPr lang="en-US" sz="2500"/>
              <a:t>Applicants must… …understand, read, write, and speak basic English</a:t>
            </a:r>
          </a:p>
          <a:p>
            <a:pPr defTabSz="914400">
              <a:spcBef>
                <a:spcPct val="30000"/>
              </a:spcBef>
              <a:buClr>
                <a:srgbClr val="B0B1B3"/>
              </a:buClr>
              <a:buFont typeface="Wingdings" pitchFamily="2" charset="2"/>
              <a:buNone/>
            </a:pPr>
            <a:r>
              <a:rPr lang="en-US" sz="2500"/>
              <a:t>…have knowledge of U.S. history and government </a:t>
            </a:r>
            <a:endParaRPr lang="en-US" sz="2500" i="1"/>
          </a:p>
        </p:txBody>
      </p:sp>
      <p:sp>
        <p:nvSpPr>
          <p:cNvPr id="98308" name="Text Box 4"/>
          <p:cNvSpPr txBox="1">
            <a:spLocks noChangeArrowheads="1"/>
          </p:cNvSpPr>
          <p:nvPr/>
        </p:nvSpPr>
        <p:spPr bwMode="auto">
          <a:xfrm>
            <a:off x="755650" y="4725988"/>
            <a:ext cx="7951788"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ea typeface="MS PGothic" pitchFamily="34" charset="-128"/>
              </a:defRPr>
            </a:lvl1pPr>
            <a:lvl2pPr marL="1206500" indent="-457200" eaLnBrk="0" hangingPunct="0">
              <a:defRPr sz="2400">
                <a:solidFill>
                  <a:schemeClr val="tx1"/>
                </a:solidFill>
                <a:latin typeface="Arial" charset="0"/>
                <a:ea typeface="MS PGothic" pitchFamily="34" charset="-128"/>
              </a:defRPr>
            </a:lvl2pPr>
            <a:lvl3pPr marL="1778000" indent="-457200" eaLnBrk="0" hangingPunct="0">
              <a:defRPr sz="2400">
                <a:solidFill>
                  <a:schemeClr val="tx1"/>
                </a:solidFill>
                <a:latin typeface="Arial" charset="0"/>
                <a:ea typeface="MS PGothic" pitchFamily="34" charset="-128"/>
              </a:defRPr>
            </a:lvl3pPr>
            <a:lvl4pPr marL="2349500" indent="-457200" eaLnBrk="0" hangingPunct="0">
              <a:defRPr sz="2400">
                <a:solidFill>
                  <a:schemeClr val="tx1"/>
                </a:solidFill>
                <a:latin typeface="Arial" charset="0"/>
                <a:ea typeface="MS PGothic" pitchFamily="34" charset="-128"/>
              </a:defRPr>
            </a:lvl4pPr>
            <a:lvl5pPr marL="2921000" indent="-457200" eaLnBrk="0" hangingPunct="0">
              <a:defRPr sz="2400">
                <a:solidFill>
                  <a:schemeClr val="tx1"/>
                </a:solidFill>
                <a:latin typeface="Arial" charset="0"/>
                <a:ea typeface="MS PGothic" pitchFamily="34" charset="-128"/>
              </a:defRPr>
            </a:lvl5pPr>
            <a:lvl6pPr marL="3378200" indent="-457200" eaLnBrk="0" fontAlgn="base" hangingPunct="0">
              <a:spcBef>
                <a:spcPct val="0"/>
              </a:spcBef>
              <a:spcAft>
                <a:spcPct val="0"/>
              </a:spcAft>
              <a:defRPr sz="2400">
                <a:solidFill>
                  <a:schemeClr val="tx1"/>
                </a:solidFill>
                <a:latin typeface="Arial" charset="0"/>
                <a:ea typeface="MS PGothic" pitchFamily="34" charset="-128"/>
              </a:defRPr>
            </a:lvl6pPr>
            <a:lvl7pPr marL="3835400" indent="-457200" eaLnBrk="0" fontAlgn="base" hangingPunct="0">
              <a:spcBef>
                <a:spcPct val="0"/>
              </a:spcBef>
              <a:spcAft>
                <a:spcPct val="0"/>
              </a:spcAft>
              <a:defRPr sz="2400">
                <a:solidFill>
                  <a:schemeClr val="tx1"/>
                </a:solidFill>
                <a:latin typeface="Arial" charset="0"/>
                <a:ea typeface="MS PGothic" pitchFamily="34" charset="-128"/>
              </a:defRPr>
            </a:lvl7pPr>
            <a:lvl8pPr marL="4292600" indent="-457200" eaLnBrk="0" fontAlgn="base" hangingPunct="0">
              <a:spcBef>
                <a:spcPct val="0"/>
              </a:spcBef>
              <a:spcAft>
                <a:spcPct val="0"/>
              </a:spcAft>
              <a:defRPr sz="2400">
                <a:solidFill>
                  <a:schemeClr val="tx1"/>
                </a:solidFill>
                <a:latin typeface="Arial" charset="0"/>
                <a:ea typeface="MS PGothic" pitchFamily="34" charset="-128"/>
              </a:defRPr>
            </a:lvl8pPr>
            <a:lvl9pPr marL="4749800" indent="-457200" eaLnBrk="0" fontAlgn="base" hangingPunct="0">
              <a:spcBef>
                <a:spcPct val="0"/>
              </a:spcBef>
              <a:spcAft>
                <a:spcPct val="0"/>
              </a:spcAft>
              <a:defRPr sz="2400">
                <a:solidFill>
                  <a:schemeClr val="tx1"/>
                </a:solidFill>
                <a:latin typeface="Arial" charset="0"/>
                <a:ea typeface="MS PGothic" pitchFamily="34" charset="-128"/>
              </a:defRPr>
            </a:lvl9pPr>
          </a:lstStyle>
          <a:p>
            <a:pPr defTabSz="914400">
              <a:spcBef>
                <a:spcPct val="50000"/>
              </a:spcBef>
              <a:buFont typeface="Wingdings" pitchFamily="2" charset="2"/>
              <a:buNone/>
            </a:pPr>
            <a:r>
              <a:rPr lang="en-US" sz="2000"/>
              <a:t>***Some applicants, because of age and time as a Permanent Resident, or because of a medical condition, have different English and civics requirements.</a:t>
            </a:r>
          </a:p>
        </p:txBody>
      </p:sp>
      <p:pic>
        <p:nvPicPr>
          <p:cNvPr id="243722" name="Picture 10" descr="j0399754"/>
          <p:cNvPicPr>
            <a:picLocks noChangeAspect="1" noChangeArrowheads="1"/>
          </p:cNvPicPr>
          <p:nvPr/>
        </p:nvPicPr>
        <p:blipFill>
          <a:blip r:embed="rId3">
            <a:extLst>
              <a:ext uri="{28A0092B-C50C-407E-A947-70E740481C1C}">
                <a14:useLocalDpi xmlns:a14="http://schemas.microsoft.com/office/drawing/2010/main" val="0"/>
              </a:ext>
            </a:extLst>
          </a:blip>
          <a:srcRect t="10379" r="20215"/>
          <a:stretch>
            <a:fillRect/>
          </a:stretch>
        </p:blipFill>
        <p:spPr bwMode="auto">
          <a:xfrm>
            <a:off x="5233988" y="1995488"/>
            <a:ext cx="2838450" cy="2124075"/>
          </a:xfrm>
          <a:prstGeom prst="rect">
            <a:avLst/>
          </a:prstGeom>
          <a:noFill/>
          <a:ln>
            <a:noFill/>
          </a:ln>
          <a:effectLst>
            <a:outerShdw blurRad="127000" dist="6876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304" y="6245352"/>
            <a:ext cx="1689100" cy="50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02" name="Rectangle 2"/>
          <p:cNvSpPr>
            <a:spLocks noGrp="1"/>
          </p:cNvSpPr>
          <p:nvPr>
            <p:ph type="title" idx="4294967295"/>
          </p:nvPr>
        </p:nvSpPr>
        <p:spPr>
          <a:xfrm>
            <a:off x="671513" y="469900"/>
            <a:ext cx="7951787" cy="1050925"/>
          </a:xfrm>
        </p:spPr>
        <p:txBody>
          <a:bodyPr/>
          <a:lstStyle/>
          <a:p>
            <a:pPr>
              <a:lnSpc>
                <a:spcPct val="85000"/>
              </a:lnSpc>
            </a:pPr>
            <a:r>
              <a:rPr lang="en-US" sz="4200" dirty="0" smtClean="0">
                <a:latin typeface="+mj-lt"/>
              </a:rPr>
              <a:t>Exemptions from English Requirement</a:t>
            </a:r>
          </a:p>
        </p:txBody>
      </p:sp>
      <p:sp>
        <p:nvSpPr>
          <p:cNvPr id="102403" name="Text Box 3"/>
          <p:cNvSpPr txBox="1">
            <a:spLocks noChangeArrowheads="1"/>
          </p:cNvSpPr>
          <p:nvPr/>
        </p:nvSpPr>
        <p:spPr bwMode="auto">
          <a:xfrm>
            <a:off x="330200" y="1965325"/>
            <a:ext cx="8324850"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defRPr sz="2400">
                <a:solidFill>
                  <a:schemeClr val="tx1"/>
                </a:solidFill>
                <a:latin typeface="Arial" charset="0"/>
                <a:ea typeface="MS PGothic" pitchFamily="34" charset="-128"/>
              </a:defRPr>
            </a:lvl1pPr>
            <a:lvl2pPr marL="968375" indent="-457200" eaLnBrk="0" hangingPunct="0">
              <a:defRPr sz="2400">
                <a:solidFill>
                  <a:schemeClr val="tx1"/>
                </a:solidFill>
                <a:latin typeface="Arial" charset="0"/>
                <a:ea typeface="MS PGothic" pitchFamily="34" charset="-128"/>
              </a:defRPr>
            </a:lvl2pPr>
            <a:lvl3pPr marL="1539875" indent="-457200" eaLnBrk="0" hangingPunct="0">
              <a:defRPr sz="2400">
                <a:solidFill>
                  <a:schemeClr val="tx1"/>
                </a:solidFill>
                <a:latin typeface="Arial" charset="0"/>
                <a:ea typeface="MS PGothic" pitchFamily="34" charset="-128"/>
              </a:defRPr>
            </a:lvl3pPr>
            <a:lvl4pPr marL="2111375" indent="-457200" eaLnBrk="0" hangingPunct="0">
              <a:defRPr sz="2400">
                <a:solidFill>
                  <a:schemeClr val="tx1"/>
                </a:solidFill>
                <a:latin typeface="Arial" charset="0"/>
                <a:ea typeface="MS PGothic" pitchFamily="34" charset="-128"/>
              </a:defRPr>
            </a:lvl4pPr>
            <a:lvl5pPr marL="2682875" indent="-457200" eaLnBrk="0" hangingPunct="0">
              <a:defRPr sz="2400">
                <a:solidFill>
                  <a:schemeClr val="tx1"/>
                </a:solidFill>
                <a:latin typeface="Arial" charset="0"/>
                <a:ea typeface="MS PGothic" pitchFamily="34" charset="-128"/>
              </a:defRPr>
            </a:lvl5pPr>
            <a:lvl6pPr marL="3140075" indent="-457200" eaLnBrk="0" fontAlgn="base" hangingPunct="0">
              <a:spcBef>
                <a:spcPct val="0"/>
              </a:spcBef>
              <a:spcAft>
                <a:spcPct val="0"/>
              </a:spcAft>
              <a:defRPr sz="2400">
                <a:solidFill>
                  <a:schemeClr val="tx1"/>
                </a:solidFill>
                <a:latin typeface="Arial" charset="0"/>
                <a:ea typeface="MS PGothic" pitchFamily="34" charset="-128"/>
              </a:defRPr>
            </a:lvl6pPr>
            <a:lvl7pPr marL="3597275" indent="-457200" eaLnBrk="0" fontAlgn="base" hangingPunct="0">
              <a:spcBef>
                <a:spcPct val="0"/>
              </a:spcBef>
              <a:spcAft>
                <a:spcPct val="0"/>
              </a:spcAft>
              <a:defRPr sz="2400">
                <a:solidFill>
                  <a:schemeClr val="tx1"/>
                </a:solidFill>
                <a:latin typeface="Arial" charset="0"/>
                <a:ea typeface="MS PGothic" pitchFamily="34" charset="-128"/>
              </a:defRPr>
            </a:lvl7pPr>
            <a:lvl8pPr marL="4054475" indent="-457200" eaLnBrk="0" fontAlgn="base" hangingPunct="0">
              <a:spcBef>
                <a:spcPct val="0"/>
              </a:spcBef>
              <a:spcAft>
                <a:spcPct val="0"/>
              </a:spcAft>
              <a:defRPr sz="2400">
                <a:solidFill>
                  <a:schemeClr val="tx1"/>
                </a:solidFill>
                <a:latin typeface="Arial" charset="0"/>
                <a:ea typeface="MS PGothic" pitchFamily="34" charset="-128"/>
              </a:defRPr>
            </a:lvl8pPr>
            <a:lvl9pPr marL="4511675" indent="-457200" eaLnBrk="0" fontAlgn="base" hangingPunct="0">
              <a:spcBef>
                <a:spcPct val="0"/>
              </a:spcBef>
              <a:spcAft>
                <a:spcPct val="0"/>
              </a:spcAft>
              <a:defRPr sz="2400">
                <a:solidFill>
                  <a:schemeClr val="tx1"/>
                </a:solidFill>
                <a:latin typeface="Arial" charset="0"/>
                <a:ea typeface="MS PGothic" pitchFamily="34" charset="-128"/>
              </a:defRPr>
            </a:lvl9pPr>
          </a:lstStyle>
          <a:p>
            <a:pPr defTabSz="914400">
              <a:spcBef>
                <a:spcPct val="50000"/>
              </a:spcBef>
              <a:buFont typeface="Wingdings" pitchFamily="2" charset="2"/>
              <a:buNone/>
            </a:pPr>
            <a:r>
              <a:rPr lang="en-US" sz="2500" b="1" i="1" dirty="0">
                <a:solidFill>
                  <a:srgbClr val="FFFF00"/>
                </a:solidFill>
              </a:rPr>
              <a:t>At</a:t>
            </a:r>
            <a:r>
              <a:rPr lang="en-US" sz="2500" b="1" i="1" dirty="0">
                <a:solidFill>
                  <a:srgbClr val="FF6600"/>
                </a:solidFill>
              </a:rPr>
              <a:t> </a:t>
            </a:r>
            <a:r>
              <a:rPr lang="en-US" sz="2500" b="1" i="1" dirty="0">
                <a:solidFill>
                  <a:srgbClr val="FFFF00"/>
                </a:solidFill>
              </a:rPr>
              <a:t>the time of filing…</a:t>
            </a:r>
          </a:p>
        </p:txBody>
      </p:sp>
      <p:sp>
        <p:nvSpPr>
          <p:cNvPr id="102404" name="Text Box 4"/>
          <p:cNvSpPr txBox="1">
            <a:spLocks noChangeArrowheads="1"/>
          </p:cNvSpPr>
          <p:nvPr/>
        </p:nvSpPr>
        <p:spPr bwMode="auto">
          <a:xfrm>
            <a:off x="152400" y="2895600"/>
            <a:ext cx="1695450" cy="614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ea typeface="MS PGothic" pitchFamily="34" charset="-128"/>
              </a:defRPr>
            </a:lvl1pPr>
            <a:lvl2pPr marL="1258888" indent="-457200" eaLnBrk="0" hangingPunct="0">
              <a:defRPr sz="2400">
                <a:solidFill>
                  <a:schemeClr val="tx1"/>
                </a:solidFill>
                <a:latin typeface="Arial" charset="0"/>
                <a:ea typeface="MS PGothic" pitchFamily="34" charset="-128"/>
              </a:defRPr>
            </a:lvl2pPr>
            <a:lvl3pPr marL="1830388" indent="-457200" eaLnBrk="0" hangingPunct="0">
              <a:defRPr sz="2400">
                <a:solidFill>
                  <a:schemeClr val="tx1"/>
                </a:solidFill>
                <a:latin typeface="Arial" charset="0"/>
                <a:ea typeface="MS PGothic" pitchFamily="34" charset="-128"/>
              </a:defRPr>
            </a:lvl3pPr>
            <a:lvl4pPr marL="2401888" indent="-457200" eaLnBrk="0" hangingPunct="0">
              <a:defRPr sz="2400">
                <a:solidFill>
                  <a:schemeClr val="tx1"/>
                </a:solidFill>
                <a:latin typeface="Arial" charset="0"/>
                <a:ea typeface="MS PGothic" pitchFamily="34" charset="-128"/>
              </a:defRPr>
            </a:lvl4pPr>
            <a:lvl5pPr marL="2973388" indent="-457200" eaLnBrk="0" hangingPunct="0">
              <a:defRPr sz="2400">
                <a:solidFill>
                  <a:schemeClr val="tx1"/>
                </a:solidFill>
                <a:latin typeface="Arial" charset="0"/>
                <a:ea typeface="MS PGothic" pitchFamily="34" charset="-128"/>
              </a:defRPr>
            </a:lvl5pPr>
            <a:lvl6pPr marL="3430588" indent="-457200" eaLnBrk="0" fontAlgn="base" hangingPunct="0">
              <a:spcBef>
                <a:spcPct val="0"/>
              </a:spcBef>
              <a:spcAft>
                <a:spcPct val="0"/>
              </a:spcAft>
              <a:defRPr sz="2400">
                <a:solidFill>
                  <a:schemeClr val="tx1"/>
                </a:solidFill>
                <a:latin typeface="Arial" charset="0"/>
                <a:ea typeface="MS PGothic" pitchFamily="34" charset="-128"/>
              </a:defRPr>
            </a:lvl6pPr>
            <a:lvl7pPr marL="3887788" indent="-457200" eaLnBrk="0" fontAlgn="base" hangingPunct="0">
              <a:spcBef>
                <a:spcPct val="0"/>
              </a:spcBef>
              <a:spcAft>
                <a:spcPct val="0"/>
              </a:spcAft>
              <a:defRPr sz="2400">
                <a:solidFill>
                  <a:schemeClr val="tx1"/>
                </a:solidFill>
                <a:latin typeface="Arial" charset="0"/>
                <a:ea typeface="MS PGothic" pitchFamily="34" charset="-128"/>
              </a:defRPr>
            </a:lvl7pPr>
            <a:lvl8pPr marL="4344988" indent="-457200" eaLnBrk="0" fontAlgn="base" hangingPunct="0">
              <a:spcBef>
                <a:spcPct val="0"/>
              </a:spcBef>
              <a:spcAft>
                <a:spcPct val="0"/>
              </a:spcAft>
              <a:defRPr sz="2400">
                <a:solidFill>
                  <a:schemeClr val="tx1"/>
                </a:solidFill>
                <a:latin typeface="Arial" charset="0"/>
                <a:ea typeface="MS PGothic" pitchFamily="34" charset="-128"/>
              </a:defRPr>
            </a:lvl8pPr>
            <a:lvl9pPr marL="4802188" indent="-457200" eaLnBrk="0" fontAlgn="base" hangingPunct="0">
              <a:spcBef>
                <a:spcPct val="0"/>
              </a:spcBef>
              <a:spcAft>
                <a:spcPct val="0"/>
              </a:spcAft>
              <a:defRPr sz="2400">
                <a:solidFill>
                  <a:schemeClr val="tx1"/>
                </a:solidFill>
                <a:latin typeface="Arial" charset="0"/>
                <a:ea typeface="MS PGothic" pitchFamily="34" charset="-128"/>
              </a:defRPr>
            </a:lvl9pPr>
          </a:lstStyle>
          <a:p>
            <a:pPr algn="ctr" defTabSz="914400">
              <a:lnSpc>
                <a:spcPct val="90000"/>
              </a:lnSpc>
              <a:spcBef>
                <a:spcPct val="10000"/>
              </a:spcBef>
              <a:buFont typeface="Wingdings" pitchFamily="2" charset="2"/>
              <a:buNone/>
            </a:pPr>
            <a:r>
              <a:rPr lang="en-US" sz="1800"/>
              <a:t>Applicant  is</a:t>
            </a:r>
          </a:p>
          <a:p>
            <a:pPr algn="ctr" defTabSz="914400">
              <a:lnSpc>
                <a:spcPct val="90000"/>
              </a:lnSpc>
              <a:spcBef>
                <a:spcPct val="10000"/>
              </a:spcBef>
              <a:buFont typeface="Wingdings" pitchFamily="2" charset="2"/>
              <a:buNone/>
            </a:pPr>
            <a:r>
              <a:rPr lang="en-US" sz="1800"/>
              <a:t>at least:</a:t>
            </a:r>
          </a:p>
        </p:txBody>
      </p:sp>
      <p:sp>
        <p:nvSpPr>
          <p:cNvPr id="102405" name="Text Box 5"/>
          <p:cNvSpPr txBox="1">
            <a:spLocks noChangeArrowheads="1"/>
          </p:cNvSpPr>
          <p:nvPr/>
        </p:nvSpPr>
        <p:spPr bwMode="auto">
          <a:xfrm>
            <a:off x="1866900" y="2905125"/>
            <a:ext cx="2474913" cy="58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ea typeface="MS PGothic" pitchFamily="34" charset="-128"/>
              </a:defRPr>
            </a:lvl1pPr>
            <a:lvl2pPr marL="1258888" indent="-457200" eaLnBrk="0" hangingPunct="0">
              <a:defRPr sz="2400">
                <a:solidFill>
                  <a:schemeClr val="tx1"/>
                </a:solidFill>
                <a:latin typeface="Arial" charset="0"/>
                <a:ea typeface="MS PGothic" pitchFamily="34" charset="-128"/>
              </a:defRPr>
            </a:lvl2pPr>
            <a:lvl3pPr marL="1830388" indent="-457200" eaLnBrk="0" hangingPunct="0">
              <a:defRPr sz="2400">
                <a:solidFill>
                  <a:schemeClr val="tx1"/>
                </a:solidFill>
                <a:latin typeface="Arial" charset="0"/>
                <a:ea typeface="MS PGothic" pitchFamily="34" charset="-128"/>
              </a:defRPr>
            </a:lvl3pPr>
            <a:lvl4pPr marL="2401888" indent="-457200" eaLnBrk="0" hangingPunct="0">
              <a:defRPr sz="2400">
                <a:solidFill>
                  <a:schemeClr val="tx1"/>
                </a:solidFill>
                <a:latin typeface="Arial" charset="0"/>
                <a:ea typeface="MS PGothic" pitchFamily="34" charset="-128"/>
              </a:defRPr>
            </a:lvl4pPr>
            <a:lvl5pPr marL="2973388" indent="-457200" eaLnBrk="0" hangingPunct="0">
              <a:defRPr sz="2400">
                <a:solidFill>
                  <a:schemeClr val="tx1"/>
                </a:solidFill>
                <a:latin typeface="Arial" charset="0"/>
                <a:ea typeface="MS PGothic" pitchFamily="34" charset="-128"/>
              </a:defRPr>
            </a:lvl5pPr>
            <a:lvl6pPr marL="3430588" indent="-457200" eaLnBrk="0" fontAlgn="base" hangingPunct="0">
              <a:spcBef>
                <a:spcPct val="0"/>
              </a:spcBef>
              <a:spcAft>
                <a:spcPct val="0"/>
              </a:spcAft>
              <a:defRPr sz="2400">
                <a:solidFill>
                  <a:schemeClr val="tx1"/>
                </a:solidFill>
                <a:latin typeface="Arial" charset="0"/>
                <a:ea typeface="MS PGothic" pitchFamily="34" charset="-128"/>
              </a:defRPr>
            </a:lvl6pPr>
            <a:lvl7pPr marL="3887788" indent="-457200" eaLnBrk="0" fontAlgn="base" hangingPunct="0">
              <a:spcBef>
                <a:spcPct val="0"/>
              </a:spcBef>
              <a:spcAft>
                <a:spcPct val="0"/>
              </a:spcAft>
              <a:defRPr sz="2400">
                <a:solidFill>
                  <a:schemeClr val="tx1"/>
                </a:solidFill>
                <a:latin typeface="Arial" charset="0"/>
                <a:ea typeface="MS PGothic" pitchFamily="34" charset="-128"/>
              </a:defRPr>
            </a:lvl7pPr>
            <a:lvl8pPr marL="4344988" indent="-457200" eaLnBrk="0" fontAlgn="base" hangingPunct="0">
              <a:spcBef>
                <a:spcPct val="0"/>
              </a:spcBef>
              <a:spcAft>
                <a:spcPct val="0"/>
              </a:spcAft>
              <a:defRPr sz="2400">
                <a:solidFill>
                  <a:schemeClr val="tx1"/>
                </a:solidFill>
                <a:latin typeface="Arial" charset="0"/>
                <a:ea typeface="MS PGothic" pitchFamily="34" charset="-128"/>
              </a:defRPr>
            </a:lvl8pPr>
            <a:lvl9pPr marL="4802188" indent="-457200" eaLnBrk="0" fontAlgn="base" hangingPunct="0">
              <a:spcBef>
                <a:spcPct val="0"/>
              </a:spcBef>
              <a:spcAft>
                <a:spcPct val="0"/>
              </a:spcAft>
              <a:defRPr sz="2400">
                <a:solidFill>
                  <a:schemeClr val="tx1"/>
                </a:solidFill>
                <a:latin typeface="Arial" charset="0"/>
                <a:ea typeface="MS PGothic" pitchFamily="34" charset="-128"/>
              </a:defRPr>
            </a:lvl9pPr>
          </a:lstStyle>
          <a:p>
            <a:pPr algn="ctr" defTabSz="914400">
              <a:lnSpc>
                <a:spcPct val="90000"/>
              </a:lnSpc>
              <a:spcBef>
                <a:spcPct val="40000"/>
              </a:spcBef>
              <a:buFont typeface="Wingdings" pitchFamily="2" charset="2"/>
              <a:buNone/>
            </a:pPr>
            <a:r>
              <a:rPr lang="en-US" sz="1800"/>
              <a:t>Lived as a permanent resident in U.S. for:</a:t>
            </a:r>
          </a:p>
        </p:txBody>
      </p:sp>
      <p:sp>
        <p:nvSpPr>
          <p:cNvPr id="102406" name="Text Box 6"/>
          <p:cNvSpPr txBox="1">
            <a:spLocks noChangeArrowheads="1"/>
          </p:cNvSpPr>
          <p:nvPr/>
        </p:nvSpPr>
        <p:spPr bwMode="auto">
          <a:xfrm>
            <a:off x="4191000" y="2895600"/>
            <a:ext cx="1955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ea typeface="MS PGothic" pitchFamily="34" charset="-128"/>
              </a:defRPr>
            </a:lvl1pPr>
            <a:lvl2pPr marL="1258888" indent="-457200" eaLnBrk="0" hangingPunct="0">
              <a:defRPr sz="2400">
                <a:solidFill>
                  <a:schemeClr val="tx1"/>
                </a:solidFill>
                <a:latin typeface="Arial" charset="0"/>
                <a:ea typeface="MS PGothic" pitchFamily="34" charset="-128"/>
              </a:defRPr>
            </a:lvl2pPr>
            <a:lvl3pPr marL="1830388" indent="-457200" eaLnBrk="0" hangingPunct="0">
              <a:defRPr sz="2400">
                <a:solidFill>
                  <a:schemeClr val="tx1"/>
                </a:solidFill>
                <a:latin typeface="Arial" charset="0"/>
                <a:ea typeface="MS PGothic" pitchFamily="34" charset="-128"/>
              </a:defRPr>
            </a:lvl3pPr>
            <a:lvl4pPr marL="2401888" indent="-457200" eaLnBrk="0" hangingPunct="0">
              <a:defRPr sz="2400">
                <a:solidFill>
                  <a:schemeClr val="tx1"/>
                </a:solidFill>
                <a:latin typeface="Arial" charset="0"/>
                <a:ea typeface="MS PGothic" pitchFamily="34" charset="-128"/>
              </a:defRPr>
            </a:lvl4pPr>
            <a:lvl5pPr marL="2973388" indent="-457200" eaLnBrk="0" hangingPunct="0">
              <a:defRPr sz="2400">
                <a:solidFill>
                  <a:schemeClr val="tx1"/>
                </a:solidFill>
                <a:latin typeface="Arial" charset="0"/>
                <a:ea typeface="MS PGothic" pitchFamily="34" charset="-128"/>
              </a:defRPr>
            </a:lvl5pPr>
            <a:lvl6pPr marL="3430588" indent="-457200" eaLnBrk="0" fontAlgn="base" hangingPunct="0">
              <a:spcBef>
                <a:spcPct val="0"/>
              </a:spcBef>
              <a:spcAft>
                <a:spcPct val="0"/>
              </a:spcAft>
              <a:defRPr sz="2400">
                <a:solidFill>
                  <a:schemeClr val="tx1"/>
                </a:solidFill>
                <a:latin typeface="Arial" charset="0"/>
                <a:ea typeface="MS PGothic" pitchFamily="34" charset="-128"/>
              </a:defRPr>
            </a:lvl6pPr>
            <a:lvl7pPr marL="3887788" indent="-457200" eaLnBrk="0" fontAlgn="base" hangingPunct="0">
              <a:spcBef>
                <a:spcPct val="0"/>
              </a:spcBef>
              <a:spcAft>
                <a:spcPct val="0"/>
              </a:spcAft>
              <a:defRPr sz="2400">
                <a:solidFill>
                  <a:schemeClr val="tx1"/>
                </a:solidFill>
                <a:latin typeface="Arial" charset="0"/>
                <a:ea typeface="MS PGothic" pitchFamily="34" charset="-128"/>
              </a:defRPr>
            </a:lvl7pPr>
            <a:lvl8pPr marL="4344988" indent="-457200" eaLnBrk="0" fontAlgn="base" hangingPunct="0">
              <a:spcBef>
                <a:spcPct val="0"/>
              </a:spcBef>
              <a:spcAft>
                <a:spcPct val="0"/>
              </a:spcAft>
              <a:defRPr sz="2400">
                <a:solidFill>
                  <a:schemeClr val="tx1"/>
                </a:solidFill>
                <a:latin typeface="Arial" charset="0"/>
                <a:ea typeface="MS PGothic" pitchFamily="34" charset="-128"/>
              </a:defRPr>
            </a:lvl8pPr>
            <a:lvl9pPr marL="4802188" indent="-457200" eaLnBrk="0" fontAlgn="base" hangingPunct="0">
              <a:spcBef>
                <a:spcPct val="0"/>
              </a:spcBef>
              <a:spcAft>
                <a:spcPct val="0"/>
              </a:spcAft>
              <a:defRPr sz="2400">
                <a:solidFill>
                  <a:schemeClr val="tx1"/>
                </a:solidFill>
                <a:latin typeface="Arial" charset="0"/>
                <a:ea typeface="MS PGothic" pitchFamily="34" charset="-128"/>
              </a:defRPr>
            </a:lvl9pPr>
          </a:lstStyle>
          <a:p>
            <a:pPr algn="ctr" defTabSz="914400">
              <a:spcBef>
                <a:spcPct val="50000"/>
              </a:spcBef>
              <a:buFont typeface="Wingdings" pitchFamily="2" charset="2"/>
              <a:buNone/>
            </a:pPr>
            <a:r>
              <a:rPr lang="en-US" sz="1800"/>
              <a:t>Applicant does not take the:</a:t>
            </a:r>
          </a:p>
        </p:txBody>
      </p:sp>
      <p:sp>
        <p:nvSpPr>
          <p:cNvPr id="102407" name="Text Box 7"/>
          <p:cNvSpPr txBox="1">
            <a:spLocks noChangeArrowheads="1"/>
          </p:cNvSpPr>
          <p:nvPr/>
        </p:nvSpPr>
        <p:spPr bwMode="auto">
          <a:xfrm>
            <a:off x="6108700" y="3086100"/>
            <a:ext cx="2743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ea typeface="MS PGothic" pitchFamily="34" charset="-128"/>
              </a:defRPr>
            </a:lvl1pPr>
            <a:lvl2pPr marL="1258888" indent="-457200" eaLnBrk="0" hangingPunct="0">
              <a:defRPr sz="2400">
                <a:solidFill>
                  <a:schemeClr val="tx1"/>
                </a:solidFill>
                <a:latin typeface="Arial" charset="0"/>
                <a:ea typeface="MS PGothic" pitchFamily="34" charset="-128"/>
              </a:defRPr>
            </a:lvl2pPr>
            <a:lvl3pPr marL="1830388" indent="-457200" eaLnBrk="0" hangingPunct="0">
              <a:defRPr sz="2400">
                <a:solidFill>
                  <a:schemeClr val="tx1"/>
                </a:solidFill>
                <a:latin typeface="Arial" charset="0"/>
                <a:ea typeface="MS PGothic" pitchFamily="34" charset="-128"/>
              </a:defRPr>
            </a:lvl3pPr>
            <a:lvl4pPr marL="2401888" indent="-457200" eaLnBrk="0" hangingPunct="0">
              <a:defRPr sz="2400">
                <a:solidFill>
                  <a:schemeClr val="tx1"/>
                </a:solidFill>
                <a:latin typeface="Arial" charset="0"/>
                <a:ea typeface="MS PGothic" pitchFamily="34" charset="-128"/>
              </a:defRPr>
            </a:lvl4pPr>
            <a:lvl5pPr marL="2973388" indent="-457200" eaLnBrk="0" hangingPunct="0">
              <a:defRPr sz="2400">
                <a:solidFill>
                  <a:schemeClr val="tx1"/>
                </a:solidFill>
                <a:latin typeface="Arial" charset="0"/>
                <a:ea typeface="MS PGothic" pitchFamily="34" charset="-128"/>
              </a:defRPr>
            </a:lvl5pPr>
            <a:lvl6pPr marL="3430588" indent="-457200" eaLnBrk="0" fontAlgn="base" hangingPunct="0">
              <a:spcBef>
                <a:spcPct val="0"/>
              </a:spcBef>
              <a:spcAft>
                <a:spcPct val="0"/>
              </a:spcAft>
              <a:defRPr sz="2400">
                <a:solidFill>
                  <a:schemeClr val="tx1"/>
                </a:solidFill>
                <a:latin typeface="Arial" charset="0"/>
                <a:ea typeface="MS PGothic" pitchFamily="34" charset="-128"/>
              </a:defRPr>
            </a:lvl6pPr>
            <a:lvl7pPr marL="3887788" indent="-457200" eaLnBrk="0" fontAlgn="base" hangingPunct="0">
              <a:spcBef>
                <a:spcPct val="0"/>
              </a:spcBef>
              <a:spcAft>
                <a:spcPct val="0"/>
              </a:spcAft>
              <a:defRPr sz="2400">
                <a:solidFill>
                  <a:schemeClr val="tx1"/>
                </a:solidFill>
                <a:latin typeface="Arial" charset="0"/>
                <a:ea typeface="MS PGothic" pitchFamily="34" charset="-128"/>
              </a:defRPr>
            </a:lvl7pPr>
            <a:lvl8pPr marL="4344988" indent="-457200" eaLnBrk="0" fontAlgn="base" hangingPunct="0">
              <a:spcBef>
                <a:spcPct val="0"/>
              </a:spcBef>
              <a:spcAft>
                <a:spcPct val="0"/>
              </a:spcAft>
              <a:defRPr sz="2400">
                <a:solidFill>
                  <a:schemeClr val="tx1"/>
                </a:solidFill>
                <a:latin typeface="Arial" charset="0"/>
                <a:ea typeface="MS PGothic" pitchFamily="34" charset="-128"/>
              </a:defRPr>
            </a:lvl8pPr>
            <a:lvl9pPr marL="4802188" indent="-457200" eaLnBrk="0" fontAlgn="base" hangingPunct="0">
              <a:spcBef>
                <a:spcPct val="0"/>
              </a:spcBef>
              <a:spcAft>
                <a:spcPct val="0"/>
              </a:spcAft>
              <a:defRPr sz="2400">
                <a:solidFill>
                  <a:schemeClr val="tx1"/>
                </a:solidFill>
                <a:latin typeface="Arial" charset="0"/>
                <a:ea typeface="MS PGothic" pitchFamily="34" charset="-128"/>
              </a:defRPr>
            </a:lvl9pPr>
          </a:lstStyle>
          <a:p>
            <a:pPr algn="ctr" defTabSz="914400">
              <a:spcBef>
                <a:spcPct val="50000"/>
              </a:spcBef>
              <a:buFont typeface="Wingdings" pitchFamily="2" charset="2"/>
              <a:buNone/>
            </a:pPr>
            <a:r>
              <a:rPr lang="en-US" sz="1800"/>
              <a:t>Applicant takes the:</a:t>
            </a:r>
          </a:p>
        </p:txBody>
      </p:sp>
      <p:sp>
        <p:nvSpPr>
          <p:cNvPr id="102408" name="Text Box 8"/>
          <p:cNvSpPr txBox="1">
            <a:spLocks noChangeArrowheads="1"/>
          </p:cNvSpPr>
          <p:nvPr/>
        </p:nvSpPr>
        <p:spPr bwMode="auto">
          <a:xfrm>
            <a:off x="482600" y="3721100"/>
            <a:ext cx="9382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ea typeface="MS PGothic" pitchFamily="34" charset="-128"/>
              </a:defRPr>
            </a:lvl1pPr>
            <a:lvl2pPr marL="1258888" indent="-457200" eaLnBrk="0" hangingPunct="0">
              <a:defRPr sz="2400">
                <a:solidFill>
                  <a:schemeClr val="tx1"/>
                </a:solidFill>
                <a:latin typeface="Arial" charset="0"/>
                <a:ea typeface="MS PGothic" pitchFamily="34" charset="-128"/>
              </a:defRPr>
            </a:lvl2pPr>
            <a:lvl3pPr marL="1830388" indent="-457200" eaLnBrk="0" hangingPunct="0">
              <a:defRPr sz="2400">
                <a:solidFill>
                  <a:schemeClr val="tx1"/>
                </a:solidFill>
                <a:latin typeface="Arial" charset="0"/>
                <a:ea typeface="MS PGothic" pitchFamily="34" charset="-128"/>
              </a:defRPr>
            </a:lvl3pPr>
            <a:lvl4pPr marL="2401888" indent="-457200" eaLnBrk="0" hangingPunct="0">
              <a:defRPr sz="2400">
                <a:solidFill>
                  <a:schemeClr val="tx1"/>
                </a:solidFill>
                <a:latin typeface="Arial" charset="0"/>
                <a:ea typeface="MS PGothic" pitchFamily="34" charset="-128"/>
              </a:defRPr>
            </a:lvl4pPr>
            <a:lvl5pPr marL="2973388" indent="-457200" eaLnBrk="0" hangingPunct="0">
              <a:defRPr sz="2400">
                <a:solidFill>
                  <a:schemeClr val="tx1"/>
                </a:solidFill>
                <a:latin typeface="Arial" charset="0"/>
                <a:ea typeface="MS PGothic" pitchFamily="34" charset="-128"/>
              </a:defRPr>
            </a:lvl5pPr>
            <a:lvl6pPr marL="3430588" indent="-457200" eaLnBrk="0" fontAlgn="base" hangingPunct="0">
              <a:spcBef>
                <a:spcPct val="0"/>
              </a:spcBef>
              <a:spcAft>
                <a:spcPct val="0"/>
              </a:spcAft>
              <a:defRPr sz="2400">
                <a:solidFill>
                  <a:schemeClr val="tx1"/>
                </a:solidFill>
                <a:latin typeface="Arial" charset="0"/>
                <a:ea typeface="MS PGothic" pitchFamily="34" charset="-128"/>
              </a:defRPr>
            </a:lvl6pPr>
            <a:lvl7pPr marL="3887788" indent="-457200" eaLnBrk="0" fontAlgn="base" hangingPunct="0">
              <a:spcBef>
                <a:spcPct val="0"/>
              </a:spcBef>
              <a:spcAft>
                <a:spcPct val="0"/>
              </a:spcAft>
              <a:defRPr sz="2400">
                <a:solidFill>
                  <a:schemeClr val="tx1"/>
                </a:solidFill>
                <a:latin typeface="Arial" charset="0"/>
                <a:ea typeface="MS PGothic" pitchFamily="34" charset="-128"/>
              </a:defRPr>
            </a:lvl7pPr>
            <a:lvl8pPr marL="4344988" indent="-457200" eaLnBrk="0" fontAlgn="base" hangingPunct="0">
              <a:spcBef>
                <a:spcPct val="0"/>
              </a:spcBef>
              <a:spcAft>
                <a:spcPct val="0"/>
              </a:spcAft>
              <a:defRPr sz="2400">
                <a:solidFill>
                  <a:schemeClr val="tx1"/>
                </a:solidFill>
                <a:latin typeface="Arial" charset="0"/>
                <a:ea typeface="MS PGothic" pitchFamily="34" charset="-128"/>
              </a:defRPr>
            </a:lvl8pPr>
            <a:lvl9pPr marL="4802188" indent="-457200" eaLnBrk="0" fontAlgn="base" hangingPunct="0">
              <a:spcBef>
                <a:spcPct val="0"/>
              </a:spcBef>
              <a:spcAft>
                <a:spcPct val="0"/>
              </a:spcAft>
              <a:defRPr sz="2400">
                <a:solidFill>
                  <a:schemeClr val="tx1"/>
                </a:solidFill>
                <a:latin typeface="Arial" charset="0"/>
                <a:ea typeface="MS PGothic" pitchFamily="34" charset="-128"/>
              </a:defRPr>
            </a:lvl9pPr>
          </a:lstStyle>
          <a:p>
            <a:pPr defTabSz="914400">
              <a:spcBef>
                <a:spcPct val="50000"/>
              </a:spcBef>
              <a:buFont typeface="Wingdings" pitchFamily="2" charset="2"/>
              <a:buNone/>
            </a:pPr>
            <a:r>
              <a:rPr lang="en-US" sz="1800"/>
              <a:t>   50</a:t>
            </a:r>
          </a:p>
        </p:txBody>
      </p:sp>
      <p:sp>
        <p:nvSpPr>
          <p:cNvPr id="102409" name="Text Box 9"/>
          <p:cNvSpPr txBox="1">
            <a:spLocks noChangeArrowheads="1"/>
          </p:cNvSpPr>
          <p:nvPr/>
        </p:nvSpPr>
        <p:spPr bwMode="auto">
          <a:xfrm>
            <a:off x="2489200" y="3733800"/>
            <a:ext cx="1397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ea typeface="MS PGothic" pitchFamily="34" charset="-128"/>
              </a:defRPr>
            </a:lvl1pPr>
            <a:lvl2pPr marL="1258888" indent="-457200" eaLnBrk="0" hangingPunct="0">
              <a:defRPr sz="2400">
                <a:solidFill>
                  <a:schemeClr val="tx1"/>
                </a:solidFill>
                <a:latin typeface="Arial" charset="0"/>
                <a:ea typeface="MS PGothic" pitchFamily="34" charset="-128"/>
              </a:defRPr>
            </a:lvl2pPr>
            <a:lvl3pPr marL="1830388" indent="-457200" eaLnBrk="0" hangingPunct="0">
              <a:defRPr sz="2400">
                <a:solidFill>
                  <a:schemeClr val="tx1"/>
                </a:solidFill>
                <a:latin typeface="Arial" charset="0"/>
                <a:ea typeface="MS PGothic" pitchFamily="34" charset="-128"/>
              </a:defRPr>
            </a:lvl3pPr>
            <a:lvl4pPr marL="2401888" indent="-457200" eaLnBrk="0" hangingPunct="0">
              <a:defRPr sz="2400">
                <a:solidFill>
                  <a:schemeClr val="tx1"/>
                </a:solidFill>
                <a:latin typeface="Arial" charset="0"/>
                <a:ea typeface="MS PGothic" pitchFamily="34" charset="-128"/>
              </a:defRPr>
            </a:lvl4pPr>
            <a:lvl5pPr marL="2973388" indent="-457200" eaLnBrk="0" hangingPunct="0">
              <a:defRPr sz="2400">
                <a:solidFill>
                  <a:schemeClr val="tx1"/>
                </a:solidFill>
                <a:latin typeface="Arial" charset="0"/>
                <a:ea typeface="MS PGothic" pitchFamily="34" charset="-128"/>
              </a:defRPr>
            </a:lvl5pPr>
            <a:lvl6pPr marL="3430588" indent="-457200" eaLnBrk="0" fontAlgn="base" hangingPunct="0">
              <a:spcBef>
                <a:spcPct val="0"/>
              </a:spcBef>
              <a:spcAft>
                <a:spcPct val="0"/>
              </a:spcAft>
              <a:defRPr sz="2400">
                <a:solidFill>
                  <a:schemeClr val="tx1"/>
                </a:solidFill>
                <a:latin typeface="Arial" charset="0"/>
                <a:ea typeface="MS PGothic" pitchFamily="34" charset="-128"/>
              </a:defRPr>
            </a:lvl6pPr>
            <a:lvl7pPr marL="3887788" indent="-457200" eaLnBrk="0" fontAlgn="base" hangingPunct="0">
              <a:spcBef>
                <a:spcPct val="0"/>
              </a:spcBef>
              <a:spcAft>
                <a:spcPct val="0"/>
              </a:spcAft>
              <a:defRPr sz="2400">
                <a:solidFill>
                  <a:schemeClr val="tx1"/>
                </a:solidFill>
                <a:latin typeface="Arial" charset="0"/>
                <a:ea typeface="MS PGothic" pitchFamily="34" charset="-128"/>
              </a:defRPr>
            </a:lvl7pPr>
            <a:lvl8pPr marL="4344988" indent="-457200" eaLnBrk="0" fontAlgn="base" hangingPunct="0">
              <a:spcBef>
                <a:spcPct val="0"/>
              </a:spcBef>
              <a:spcAft>
                <a:spcPct val="0"/>
              </a:spcAft>
              <a:defRPr sz="2400">
                <a:solidFill>
                  <a:schemeClr val="tx1"/>
                </a:solidFill>
                <a:latin typeface="Arial" charset="0"/>
                <a:ea typeface="MS PGothic" pitchFamily="34" charset="-128"/>
              </a:defRPr>
            </a:lvl8pPr>
            <a:lvl9pPr marL="4802188" indent="-457200" eaLnBrk="0" fontAlgn="base" hangingPunct="0">
              <a:spcBef>
                <a:spcPct val="0"/>
              </a:spcBef>
              <a:spcAft>
                <a:spcPct val="0"/>
              </a:spcAft>
              <a:defRPr sz="2400">
                <a:solidFill>
                  <a:schemeClr val="tx1"/>
                </a:solidFill>
                <a:latin typeface="Arial" charset="0"/>
                <a:ea typeface="MS PGothic" pitchFamily="34" charset="-128"/>
              </a:defRPr>
            </a:lvl9pPr>
          </a:lstStyle>
          <a:p>
            <a:pPr defTabSz="914400">
              <a:spcBef>
                <a:spcPct val="50000"/>
              </a:spcBef>
              <a:buFont typeface="Wingdings" pitchFamily="2" charset="2"/>
              <a:buNone/>
            </a:pPr>
            <a:r>
              <a:rPr lang="en-US" sz="1800"/>
              <a:t>20 years</a:t>
            </a:r>
          </a:p>
        </p:txBody>
      </p:sp>
      <p:sp>
        <p:nvSpPr>
          <p:cNvPr id="102410" name="Text Box 10"/>
          <p:cNvSpPr txBox="1">
            <a:spLocks noChangeArrowheads="1"/>
          </p:cNvSpPr>
          <p:nvPr/>
        </p:nvSpPr>
        <p:spPr bwMode="auto">
          <a:xfrm>
            <a:off x="4432300" y="3733800"/>
            <a:ext cx="1587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ea typeface="MS PGothic" pitchFamily="34" charset="-128"/>
              </a:defRPr>
            </a:lvl1pPr>
            <a:lvl2pPr marL="1258888" indent="-457200" eaLnBrk="0" hangingPunct="0">
              <a:defRPr sz="2400">
                <a:solidFill>
                  <a:schemeClr val="tx1"/>
                </a:solidFill>
                <a:latin typeface="Arial" charset="0"/>
                <a:ea typeface="MS PGothic" pitchFamily="34" charset="-128"/>
              </a:defRPr>
            </a:lvl2pPr>
            <a:lvl3pPr marL="1830388" indent="-457200" eaLnBrk="0" hangingPunct="0">
              <a:defRPr sz="2400">
                <a:solidFill>
                  <a:schemeClr val="tx1"/>
                </a:solidFill>
                <a:latin typeface="Arial" charset="0"/>
                <a:ea typeface="MS PGothic" pitchFamily="34" charset="-128"/>
              </a:defRPr>
            </a:lvl3pPr>
            <a:lvl4pPr marL="2401888" indent="-457200" eaLnBrk="0" hangingPunct="0">
              <a:defRPr sz="2400">
                <a:solidFill>
                  <a:schemeClr val="tx1"/>
                </a:solidFill>
                <a:latin typeface="Arial" charset="0"/>
                <a:ea typeface="MS PGothic" pitchFamily="34" charset="-128"/>
              </a:defRPr>
            </a:lvl4pPr>
            <a:lvl5pPr marL="2973388" indent="-457200" eaLnBrk="0" hangingPunct="0">
              <a:defRPr sz="2400">
                <a:solidFill>
                  <a:schemeClr val="tx1"/>
                </a:solidFill>
                <a:latin typeface="Arial" charset="0"/>
                <a:ea typeface="MS PGothic" pitchFamily="34" charset="-128"/>
              </a:defRPr>
            </a:lvl5pPr>
            <a:lvl6pPr marL="3430588" indent="-457200" eaLnBrk="0" fontAlgn="base" hangingPunct="0">
              <a:spcBef>
                <a:spcPct val="0"/>
              </a:spcBef>
              <a:spcAft>
                <a:spcPct val="0"/>
              </a:spcAft>
              <a:defRPr sz="2400">
                <a:solidFill>
                  <a:schemeClr val="tx1"/>
                </a:solidFill>
                <a:latin typeface="Arial" charset="0"/>
                <a:ea typeface="MS PGothic" pitchFamily="34" charset="-128"/>
              </a:defRPr>
            </a:lvl6pPr>
            <a:lvl7pPr marL="3887788" indent="-457200" eaLnBrk="0" fontAlgn="base" hangingPunct="0">
              <a:spcBef>
                <a:spcPct val="0"/>
              </a:spcBef>
              <a:spcAft>
                <a:spcPct val="0"/>
              </a:spcAft>
              <a:defRPr sz="2400">
                <a:solidFill>
                  <a:schemeClr val="tx1"/>
                </a:solidFill>
                <a:latin typeface="Arial" charset="0"/>
                <a:ea typeface="MS PGothic" pitchFamily="34" charset="-128"/>
              </a:defRPr>
            </a:lvl7pPr>
            <a:lvl8pPr marL="4344988" indent="-457200" eaLnBrk="0" fontAlgn="base" hangingPunct="0">
              <a:spcBef>
                <a:spcPct val="0"/>
              </a:spcBef>
              <a:spcAft>
                <a:spcPct val="0"/>
              </a:spcAft>
              <a:defRPr sz="2400">
                <a:solidFill>
                  <a:schemeClr val="tx1"/>
                </a:solidFill>
                <a:latin typeface="Arial" charset="0"/>
                <a:ea typeface="MS PGothic" pitchFamily="34" charset="-128"/>
              </a:defRPr>
            </a:lvl8pPr>
            <a:lvl9pPr marL="4802188" indent="-457200" eaLnBrk="0" fontAlgn="base" hangingPunct="0">
              <a:spcBef>
                <a:spcPct val="0"/>
              </a:spcBef>
              <a:spcAft>
                <a:spcPct val="0"/>
              </a:spcAft>
              <a:defRPr sz="2400">
                <a:solidFill>
                  <a:schemeClr val="tx1"/>
                </a:solidFill>
                <a:latin typeface="Arial" charset="0"/>
                <a:ea typeface="MS PGothic" pitchFamily="34" charset="-128"/>
              </a:defRPr>
            </a:lvl9pPr>
          </a:lstStyle>
          <a:p>
            <a:pPr defTabSz="914400">
              <a:spcBef>
                <a:spcPct val="50000"/>
              </a:spcBef>
              <a:buFont typeface="Wingdings" pitchFamily="2" charset="2"/>
              <a:buNone/>
            </a:pPr>
            <a:r>
              <a:rPr lang="en-US" sz="1800"/>
              <a:t>English test</a:t>
            </a:r>
          </a:p>
        </p:txBody>
      </p:sp>
      <p:sp>
        <p:nvSpPr>
          <p:cNvPr id="102411" name="Text Box 11"/>
          <p:cNvSpPr txBox="1">
            <a:spLocks noChangeArrowheads="1"/>
          </p:cNvSpPr>
          <p:nvPr/>
        </p:nvSpPr>
        <p:spPr bwMode="auto">
          <a:xfrm>
            <a:off x="6248400" y="3733800"/>
            <a:ext cx="2895600" cy="58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ea typeface="MS PGothic" pitchFamily="34" charset="-128"/>
              </a:defRPr>
            </a:lvl1pPr>
            <a:lvl2pPr marL="1258888" indent="-457200" eaLnBrk="0" hangingPunct="0">
              <a:defRPr sz="2400">
                <a:solidFill>
                  <a:schemeClr val="tx1"/>
                </a:solidFill>
                <a:latin typeface="Arial" charset="0"/>
                <a:ea typeface="MS PGothic" pitchFamily="34" charset="-128"/>
              </a:defRPr>
            </a:lvl2pPr>
            <a:lvl3pPr marL="1830388" indent="-457200" eaLnBrk="0" hangingPunct="0">
              <a:defRPr sz="2400">
                <a:solidFill>
                  <a:schemeClr val="tx1"/>
                </a:solidFill>
                <a:latin typeface="Arial" charset="0"/>
                <a:ea typeface="MS PGothic" pitchFamily="34" charset="-128"/>
              </a:defRPr>
            </a:lvl3pPr>
            <a:lvl4pPr marL="2401888" indent="-457200" eaLnBrk="0" hangingPunct="0">
              <a:defRPr sz="2400">
                <a:solidFill>
                  <a:schemeClr val="tx1"/>
                </a:solidFill>
                <a:latin typeface="Arial" charset="0"/>
                <a:ea typeface="MS PGothic" pitchFamily="34" charset="-128"/>
              </a:defRPr>
            </a:lvl4pPr>
            <a:lvl5pPr marL="2973388" indent="-457200" eaLnBrk="0" hangingPunct="0">
              <a:defRPr sz="2400">
                <a:solidFill>
                  <a:schemeClr val="tx1"/>
                </a:solidFill>
                <a:latin typeface="Arial" charset="0"/>
                <a:ea typeface="MS PGothic" pitchFamily="34" charset="-128"/>
              </a:defRPr>
            </a:lvl5pPr>
            <a:lvl6pPr marL="3430588" indent="-457200" eaLnBrk="0" fontAlgn="base" hangingPunct="0">
              <a:spcBef>
                <a:spcPct val="0"/>
              </a:spcBef>
              <a:spcAft>
                <a:spcPct val="0"/>
              </a:spcAft>
              <a:defRPr sz="2400">
                <a:solidFill>
                  <a:schemeClr val="tx1"/>
                </a:solidFill>
                <a:latin typeface="Arial" charset="0"/>
                <a:ea typeface="MS PGothic" pitchFamily="34" charset="-128"/>
              </a:defRPr>
            </a:lvl6pPr>
            <a:lvl7pPr marL="3887788" indent="-457200" eaLnBrk="0" fontAlgn="base" hangingPunct="0">
              <a:spcBef>
                <a:spcPct val="0"/>
              </a:spcBef>
              <a:spcAft>
                <a:spcPct val="0"/>
              </a:spcAft>
              <a:defRPr sz="2400">
                <a:solidFill>
                  <a:schemeClr val="tx1"/>
                </a:solidFill>
                <a:latin typeface="Arial" charset="0"/>
                <a:ea typeface="MS PGothic" pitchFamily="34" charset="-128"/>
              </a:defRPr>
            </a:lvl7pPr>
            <a:lvl8pPr marL="4344988" indent="-457200" eaLnBrk="0" fontAlgn="base" hangingPunct="0">
              <a:spcBef>
                <a:spcPct val="0"/>
              </a:spcBef>
              <a:spcAft>
                <a:spcPct val="0"/>
              </a:spcAft>
              <a:defRPr sz="2400">
                <a:solidFill>
                  <a:schemeClr val="tx1"/>
                </a:solidFill>
                <a:latin typeface="Arial" charset="0"/>
                <a:ea typeface="MS PGothic" pitchFamily="34" charset="-128"/>
              </a:defRPr>
            </a:lvl8pPr>
            <a:lvl9pPr marL="4802188" indent="-457200" eaLnBrk="0" fontAlgn="base" hangingPunct="0">
              <a:spcBef>
                <a:spcPct val="0"/>
              </a:spcBef>
              <a:spcAft>
                <a:spcPct val="0"/>
              </a:spcAft>
              <a:defRPr sz="2400">
                <a:solidFill>
                  <a:schemeClr val="tx1"/>
                </a:solidFill>
                <a:latin typeface="Arial" charset="0"/>
                <a:ea typeface="MS PGothic" pitchFamily="34" charset="-128"/>
              </a:defRPr>
            </a:lvl9pPr>
          </a:lstStyle>
          <a:p>
            <a:pPr defTabSz="914400">
              <a:lnSpc>
                <a:spcPct val="90000"/>
              </a:lnSpc>
              <a:spcBef>
                <a:spcPct val="20000"/>
              </a:spcBef>
              <a:buFont typeface="Wingdings" pitchFamily="2" charset="2"/>
              <a:buNone/>
            </a:pPr>
            <a:r>
              <a:rPr lang="en-US" sz="1800"/>
              <a:t>civics test in their language</a:t>
            </a:r>
          </a:p>
        </p:txBody>
      </p:sp>
      <p:sp>
        <p:nvSpPr>
          <p:cNvPr id="102412" name="Text Box 12"/>
          <p:cNvSpPr txBox="1">
            <a:spLocks noChangeArrowheads="1"/>
          </p:cNvSpPr>
          <p:nvPr/>
        </p:nvSpPr>
        <p:spPr bwMode="auto">
          <a:xfrm>
            <a:off x="477838" y="4368800"/>
            <a:ext cx="93821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ea typeface="MS PGothic" pitchFamily="34" charset="-128"/>
              </a:defRPr>
            </a:lvl1pPr>
            <a:lvl2pPr marL="1258888" indent="-457200" eaLnBrk="0" hangingPunct="0">
              <a:defRPr sz="2400">
                <a:solidFill>
                  <a:schemeClr val="tx1"/>
                </a:solidFill>
                <a:latin typeface="Arial" charset="0"/>
                <a:ea typeface="MS PGothic" pitchFamily="34" charset="-128"/>
              </a:defRPr>
            </a:lvl2pPr>
            <a:lvl3pPr marL="1830388" indent="-457200" eaLnBrk="0" hangingPunct="0">
              <a:defRPr sz="2400">
                <a:solidFill>
                  <a:schemeClr val="tx1"/>
                </a:solidFill>
                <a:latin typeface="Arial" charset="0"/>
                <a:ea typeface="MS PGothic" pitchFamily="34" charset="-128"/>
              </a:defRPr>
            </a:lvl3pPr>
            <a:lvl4pPr marL="2401888" indent="-457200" eaLnBrk="0" hangingPunct="0">
              <a:defRPr sz="2400">
                <a:solidFill>
                  <a:schemeClr val="tx1"/>
                </a:solidFill>
                <a:latin typeface="Arial" charset="0"/>
                <a:ea typeface="MS PGothic" pitchFamily="34" charset="-128"/>
              </a:defRPr>
            </a:lvl4pPr>
            <a:lvl5pPr marL="2973388" indent="-457200" eaLnBrk="0" hangingPunct="0">
              <a:defRPr sz="2400">
                <a:solidFill>
                  <a:schemeClr val="tx1"/>
                </a:solidFill>
                <a:latin typeface="Arial" charset="0"/>
                <a:ea typeface="MS PGothic" pitchFamily="34" charset="-128"/>
              </a:defRPr>
            </a:lvl5pPr>
            <a:lvl6pPr marL="3430588" indent="-457200" eaLnBrk="0" fontAlgn="base" hangingPunct="0">
              <a:spcBef>
                <a:spcPct val="0"/>
              </a:spcBef>
              <a:spcAft>
                <a:spcPct val="0"/>
              </a:spcAft>
              <a:defRPr sz="2400">
                <a:solidFill>
                  <a:schemeClr val="tx1"/>
                </a:solidFill>
                <a:latin typeface="Arial" charset="0"/>
                <a:ea typeface="MS PGothic" pitchFamily="34" charset="-128"/>
              </a:defRPr>
            </a:lvl6pPr>
            <a:lvl7pPr marL="3887788" indent="-457200" eaLnBrk="0" fontAlgn="base" hangingPunct="0">
              <a:spcBef>
                <a:spcPct val="0"/>
              </a:spcBef>
              <a:spcAft>
                <a:spcPct val="0"/>
              </a:spcAft>
              <a:defRPr sz="2400">
                <a:solidFill>
                  <a:schemeClr val="tx1"/>
                </a:solidFill>
                <a:latin typeface="Arial" charset="0"/>
                <a:ea typeface="MS PGothic" pitchFamily="34" charset="-128"/>
              </a:defRPr>
            </a:lvl7pPr>
            <a:lvl8pPr marL="4344988" indent="-457200" eaLnBrk="0" fontAlgn="base" hangingPunct="0">
              <a:spcBef>
                <a:spcPct val="0"/>
              </a:spcBef>
              <a:spcAft>
                <a:spcPct val="0"/>
              </a:spcAft>
              <a:defRPr sz="2400">
                <a:solidFill>
                  <a:schemeClr val="tx1"/>
                </a:solidFill>
                <a:latin typeface="Arial" charset="0"/>
                <a:ea typeface="MS PGothic" pitchFamily="34" charset="-128"/>
              </a:defRPr>
            </a:lvl8pPr>
            <a:lvl9pPr marL="4802188" indent="-457200" eaLnBrk="0" fontAlgn="base" hangingPunct="0">
              <a:spcBef>
                <a:spcPct val="0"/>
              </a:spcBef>
              <a:spcAft>
                <a:spcPct val="0"/>
              </a:spcAft>
              <a:defRPr sz="2400">
                <a:solidFill>
                  <a:schemeClr val="tx1"/>
                </a:solidFill>
                <a:latin typeface="Arial" charset="0"/>
                <a:ea typeface="MS PGothic" pitchFamily="34" charset="-128"/>
              </a:defRPr>
            </a:lvl9pPr>
          </a:lstStyle>
          <a:p>
            <a:pPr defTabSz="914400">
              <a:spcBef>
                <a:spcPct val="50000"/>
              </a:spcBef>
              <a:buFont typeface="Wingdings" pitchFamily="2" charset="2"/>
              <a:buNone/>
            </a:pPr>
            <a:r>
              <a:rPr lang="en-US" sz="1800"/>
              <a:t>   55</a:t>
            </a:r>
          </a:p>
        </p:txBody>
      </p:sp>
      <p:sp>
        <p:nvSpPr>
          <p:cNvPr id="102413" name="Text Box 13"/>
          <p:cNvSpPr txBox="1">
            <a:spLocks noChangeArrowheads="1"/>
          </p:cNvSpPr>
          <p:nvPr/>
        </p:nvSpPr>
        <p:spPr bwMode="auto">
          <a:xfrm>
            <a:off x="465138" y="5003800"/>
            <a:ext cx="93821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ea typeface="MS PGothic" pitchFamily="34" charset="-128"/>
              </a:defRPr>
            </a:lvl1pPr>
            <a:lvl2pPr marL="1258888" indent="-457200" eaLnBrk="0" hangingPunct="0">
              <a:defRPr sz="2400">
                <a:solidFill>
                  <a:schemeClr val="tx1"/>
                </a:solidFill>
                <a:latin typeface="Arial" charset="0"/>
                <a:ea typeface="MS PGothic" pitchFamily="34" charset="-128"/>
              </a:defRPr>
            </a:lvl2pPr>
            <a:lvl3pPr marL="1830388" indent="-457200" eaLnBrk="0" hangingPunct="0">
              <a:defRPr sz="2400">
                <a:solidFill>
                  <a:schemeClr val="tx1"/>
                </a:solidFill>
                <a:latin typeface="Arial" charset="0"/>
                <a:ea typeface="MS PGothic" pitchFamily="34" charset="-128"/>
              </a:defRPr>
            </a:lvl3pPr>
            <a:lvl4pPr marL="2401888" indent="-457200" eaLnBrk="0" hangingPunct="0">
              <a:defRPr sz="2400">
                <a:solidFill>
                  <a:schemeClr val="tx1"/>
                </a:solidFill>
                <a:latin typeface="Arial" charset="0"/>
                <a:ea typeface="MS PGothic" pitchFamily="34" charset="-128"/>
              </a:defRPr>
            </a:lvl4pPr>
            <a:lvl5pPr marL="2973388" indent="-457200" eaLnBrk="0" hangingPunct="0">
              <a:defRPr sz="2400">
                <a:solidFill>
                  <a:schemeClr val="tx1"/>
                </a:solidFill>
                <a:latin typeface="Arial" charset="0"/>
                <a:ea typeface="MS PGothic" pitchFamily="34" charset="-128"/>
              </a:defRPr>
            </a:lvl5pPr>
            <a:lvl6pPr marL="3430588" indent="-457200" eaLnBrk="0" fontAlgn="base" hangingPunct="0">
              <a:spcBef>
                <a:spcPct val="0"/>
              </a:spcBef>
              <a:spcAft>
                <a:spcPct val="0"/>
              </a:spcAft>
              <a:defRPr sz="2400">
                <a:solidFill>
                  <a:schemeClr val="tx1"/>
                </a:solidFill>
                <a:latin typeface="Arial" charset="0"/>
                <a:ea typeface="MS PGothic" pitchFamily="34" charset="-128"/>
              </a:defRPr>
            </a:lvl6pPr>
            <a:lvl7pPr marL="3887788" indent="-457200" eaLnBrk="0" fontAlgn="base" hangingPunct="0">
              <a:spcBef>
                <a:spcPct val="0"/>
              </a:spcBef>
              <a:spcAft>
                <a:spcPct val="0"/>
              </a:spcAft>
              <a:defRPr sz="2400">
                <a:solidFill>
                  <a:schemeClr val="tx1"/>
                </a:solidFill>
                <a:latin typeface="Arial" charset="0"/>
                <a:ea typeface="MS PGothic" pitchFamily="34" charset="-128"/>
              </a:defRPr>
            </a:lvl7pPr>
            <a:lvl8pPr marL="4344988" indent="-457200" eaLnBrk="0" fontAlgn="base" hangingPunct="0">
              <a:spcBef>
                <a:spcPct val="0"/>
              </a:spcBef>
              <a:spcAft>
                <a:spcPct val="0"/>
              </a:spcAft>
              <a:defRPr sz="2400">
                <a:solidFill>
                  <a:schemeClr val="tx1"/>
                </a:solidFill>
                <a:latin typeface="Arial" charset="0"/>
                <a:ea typeface="MS PGothic" pitchFamily="34" charset="-128"/>
              </a:defRPr>
            </a:lvl8pPr>
            <a:lvl9pPr marL="4802188" indent="-457200" eaLnBrk="0" fontAlgn="base" hangingPunct="0">
              <a:spcBef>
                <a:spcPct val="0"/>
              </a:spcBef>
              <a:spcAft>
                <a:spcPct val="0"/>
              </a:spcAft>
              <a:defRPr sz="2400">
                <a:solidFill>
                  <a:schemeClr val="tx1"/>
                </a:solidFill>
                <a:latin typeface="Arial" charset="0"/>
                <a:ea typeface="MS PGothic" pitchFamily="34" charset="-128"/>
              </a:defRPr>
            </a:lvl9pPr>
          </a:lstStyle>
          <a:p>
            <a:pPr defTabSz="914400">
              <a:spcBef>
                <a:spcPct val="50000"/>
              </a:spcBef>
              <a:buFont typeface="Wingdings" pitchFamily="2" charset="2"/>
              <a:buNone/>
            </a:pPr>
            <a:r>
              <a:rPr lang="en-US" sz="1800"/>
              <a:t>   65</a:t>
            </a:r>
          </a:p>
        </p:txBody>
      </p:sp>
      <p:sp>
        <p:nvSpPr>
          <p:cNvPr id="102414" name="Text Box 14"/>
          <p:cNvSpPr txBox="1">
            <a:spLocks noChangeArrowheads="1"/>
          </p:cNvSpPr>
          <p:nvPr/>
        </p:nvSpPr>
        <p:spPr bwMode="auto">
          <a:xfrm>
            <a:off x="2489200" y="4343400"/>
            <a:ext cx="1397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ea typeface="MS PGothic" pitchFamily="34" charset="-128"/>
              </a:defRPr>
            </a:lvl1pPr>
            <a:lvl2pPr marL="1258888" indent="-457200" eaLnBrk="0" hangingPunct="0">
              <a:defRPr sz="2400">
                <a:solidFill>
                  <a:schemeClr val="tx1"/>
                </a:solidFill>
                <a:latin typeface="Arial" charset="0"/>
                <a:ea typeface="MS PGothic" pitchFamily="34" charset="-128"/>
              </a:defRPr>
            </a:lvl2pPr>
            <a:lvl3pPr marL="1830388" indent="-457200" eaLnBrk="0" hangingPunct="0">
              <a:defRPr sz="2400">
                <a:solidFill>
                  <a:schemeClr val="tx1"/>
                </a:solidFill>
                <a:latin typeface="Arial" charset="0"/>
                <a:ea typeface="MS PGothic" pitchFamily="34" charset="-128"/>
              </a:defRPr>
            </a:lvl3pPr>
            <a:lvl4pPr marL="2401888" indent="-457200" eaLnBrk="0" hangingPunct="0">
              <a:defRPr sz="2400">
                <a:solidFill>
                  <a:schemeClr val="tx1"/>
                </a:solidFill>
                <a:latin typeface="Arial" charset="0"/>
                <a:ea typeface="MS PGothic" pitchFamily="34" charset="-128"/>
              </a:defRPr>
            </a:lvl4pPr>
            <a:lvl5pPr marL="2973388" indent="-457200" eaLnBrk="0" hangingPunct="0">
              <a:defRPr sz="2400">
                <a:solidFill>
                  <a:schemeClr val="tx1"/>
                </a:solidFill>
                <a:latin typeface="Arial" charset="0"/>
                <a:ea typeface="MS PGothic" pitchFamily="34" charset="-128"/>
              </a:defRPr>
            </a:lvl5pPr>
            <a:lvl6pPr marL="3430588" indent="-457200" eaLnBrk="0" fontAlgn="base" hangingPunct="0">
              <a:spcBef>
                <a:spcPct val="0"/>
              </a:spcBef>
              <a:spcAft>
                <a:spcPct val="0"/>
              </a:spcAft>
              <a:defRPr sz="2400">
                <a:solidFill>
                  <a:schemeClr val="tx1"/>
                </a:solidFill>
                <a:latin typeface="Arial" charset="0"/>
                <a:ea typeface="MS PGothic" pitchFamily="34" charset="-128"/>
              </a:defRPr>
            </a:lvl6pPr>
            <a:lvl7pPr marL="3887788" indent="-457200" eaLnBrk="0" fontAlgn="base" hangingPunct="0">
              <a:spcBef>
                <a:spcPct val="0"/>
              </a:spcBef>
              <a:spcAft>
                <a:spcPct val="0"/>
              </a:spcAft>
              <a:defRPr sz="2400">
                <a:solidFill>
                  <a:schemeClr val="tx1"/>
                </a:solidFill>
                <a:latin typeface="Arial" charset="0"/>
                <a:ea typeface="MS PGothic" pitchFamily="34" charset="-128"/>
              </a:defRPr>
            </a:lvl7pPr>
            <a:lvl8pPr marL="4344988" indent="-457200" eaLnBrk="0" fontAlgn="base" hangingPunct="0">
              <a:spcBef>
                <a:spcPct val="0"/>
              </a:spcBef>
              <a:spcAft>
                <a:spcPct val="0"/>
              </a:spcAft>
              <a:defRPr sz="2400">
                <a:solidFill>
                  <a:schemeClr val="tx1"/>
                </a:solidFill>
                <a:latin typeface="Arial" charset="0"/>
                <a:ea typeface="MS PGothic" pitchFamily="34" charset="-128"/>
              </a:defRPr>
            </a:lvl8pPr>
            <a:lvl9pPr marL="4802188" indent="-457200" eaLnBrk="0" fontAlgn="base" hangingPunct="0">
              <a:spcBef>
                <a:spcPct val="0"/>
              </a:spcBef>
              <a:spcAft>
                <a:spcPct val="0"/>
              </a:spcAft>
              <a:defRPr sz="2400">
                <a:solidFill>
                  <a:schemeClr val="tx1"/>
                </a:solidFill>
                <a:latin typeface="Arial" charset="0"/>
                <a:ea typeface="MS PGothic" pitchFamily="34" charset="-128"/>
              </a:defRPr>
            </a:lvl9pPr>
          </a:lstStyle>
          <a:p>
            <a:pPr defTabSz="914400">
              <a:spcBef>
                <a:spcPct val="50000"/>
              </a:spcBef>
              <a:buFont typeface="Wingdings" pitchFamily="2" charset="2"/>
              <a:buNone/>
            </a:pPr>
            <a:r>
              <a:rPr lang="en-US" sz="1800"/>
              <a:t>15 years</a:t>
            </a:r>
          </a:p>
        </p:txBody>
      </p:sp>
      <p:sp>
        <p:nvSpPr>
          <p:cNvPr id="102415" name="Text Box 15"/>
          <p:cNvSpPr txBox="1">
            <a:spLocks noChangeArrowheads="1"/>
          </p:cNvSpPr>
          <p:nvPr/>
        </p:nvSpPr>
        <p:spPr bwMode="auto">
          <a:xfrm>
            <a:off x="2489200" y="4953000"/>
            <a:ext cx="1320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ea typeface="MS PGothic" pitchFamily="34" charset="-128"/>
              </a:defRPr>
            </a:lvl1pPr>
            <a:lvl2pPr marL="1258888" indent="-457200" eaLnBrk="0" hangingPunct="0">
              <a:defRPr sz="2400">
                <a:solidFill>
                  <a:schemeClr val="tx1"/>
                </a:solidFill>
                <a:latin typeface="Arial" charset="0"/>
                <a:ea typeface="MS PGothic" pitchFamily="34" charset="-128"/>
              </a:defRPr>
            </a:lvl2pPr>
            <a:lvl3pPr marL="1830388" indent="-457200" eaLnBrk="0" hangingPunct="0">
              <a:defRPr sz="2400">
                <a:solidFill>
                  <a:schemeClr val="tx1"/>
                </a:solidFill>
                <a:latin typeface="Arial" charset="0"/>
                <a:ea typeface="MS PGothic" pitchFamily="34" charset="-128"/>
              </a:defRPr>
            </a:lvl3pPr>
            <a:lvl4pPr marL="2401888" indent="-457200" eaLnBrk="0" hangingPunct="0">
              <a:defRPr sz="2400">
                <a:solidFill>
                  <a:schemeClr val="tx1"/>
                </a:solidFill>
                <a:latin typeface="Arial" charset="0"/>
                <a:ea typeface="MS PGothic" pitchFamily="34" charset="-128"/>
              </a:defRPr>
            </a:lvl4pPr>
            <a:lvl5pPr marL="2973388" indent="-457200" eaLnBrk="0" hangingPunct="0">
              <a:defRPr sz="2400">
                <a:solidFill>
                  <a:schemeClr val="tx1"/>
                </a:solidFill>
                <a:latin typeface="Arial" charset="0"/>
                <a:ea typeface="MS PGothic" pitchFamily="34" charset="-128"/>
              </a:defRPr>
            </a:lvl5pPr>
            <a:lvl6pPr marL="3430588" indent="-457200" eaLnBrk="0" fontAlgn="base" hangingPunct="0">
              <a:spcBef>
                <a:spcPct val="0"/>
              </a:spcBef>
              <a:spcAft>
                <a:spcPct val="0"/>
              </a:spcAft>
              <a:defRPr sz="2400">
                <a:solidFill>
                  <a:schemeClr val="tx1"/>
                </a:solidFill>
                <a:latin typeface="Arial" charset="0"/>
                <a:ea typeface="MS PGothic" pitchFamily="34" charset="-128"/>
              </a:defRPr>
            </a:lvl6pPr>
            <a:lvl7pPr marL="3887788" indent="-457200" eaLnBrk="0" fontAlgn="base" hangingPunct="0">
              <a:spcBef>
                <a:spcPct val="0"/>
              </a:spcBef>
              <a:spcAft>
                <a:spcPct val="0"/>
              </a:spcAft>
              <a:defRPr sz="2400">
                <a:solidFill>
                  <a:schemeClr val="tx1"/>
                </a:solidFill>
                <a:latin typeface="Arial" charset="0"/>
                <a:ea typeface="MS PGothic" pitchFamily="34" charset="-128"/>
              </a:defRPr>
            </a:lvl7pPr>
            <a:lvl8pPr marL="4344988" indent="-457200" eaLnBrk="0" fontAlgn="base" hangingPunct="0">
              <a:spcBef>
                <a:spcPct val="0"/>
              </a:spcBef>
              <a:spcAft>
                <a:spcPct val="0"/>
              </a:spcAft>
              <a:defRPr sz="2400">
                <a:solidFill>
                  <a:schemeClr val="tx1"/>
                </a:solidFill>
                <a:latin typeface="Arial" charset="0"/>
                <a:ea typeface="MS PGothic" pitchFamily="34" charset="-128"/>
              </a:defRPr>
            </a:lvl8pPr>
            <a:lvl9pPr marL="4802188" indent="-457200" eaLnBrk="0" fontAlgn="base" hangingPunct="0">
              <a:spcBef>
                <a:spcPct val="0"/>
              </a:spcBef>
              <a:spcAft>
                <a:spcPct val="0"/>
              </a:spcAft>
              <a:defRPr sz="2400">
                <a:solidFill>
                  <a:schemeClr val="tx1"/>
                </a:solidFill>
                <a:latin typeface="Arial" charset="0"/>
                <a:ea typeface="MS PGothic" pitchFamily="34" charset="-128"/>
              </a:defRPr>
            </a:lvl9pPr>
          </a:lstStyle>
          <a:p>
            <a:pPr defTabSz="914400">
              <a:spcBef>
                <a:spcPct val="50000"/>
              </a:spcBef>
              <a:buFont typeface="Wingdings" pitchFamily="2" charset="2"/>
              <a:buNone/>
            </a:pPr>
            <a:r>
              <a:rPr lang="en-US" sz="1800"/>
              <a:t>20 years</a:t>
            </a:r>
          </a:p>
        </p:txBody>
      </p:sp>
      <p:sp>
        <p:nvSpPr>
          <p:cNvPr id="102416" name="Text Box 16"/>
          <p:cNvSpPr txBox="1">
            <a:spLocks noChangeArrowheads="1"/>
          </p:cNvSpPr>
          <p:nvPr/>
        </p:nvSpPr>
        <p:spPr bwMode="auto">
          <a:xfrm>
            <a:off x="4432300" y="4343400"/>
            <a:ext cx="15113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ea typeface="MS PGothic" pitchFamily="34" charset="-128"/>
              </a:defRPr>
            </a:lvl1pPr>
            <a:lvl2pPr marL="1258888" indent="-457200" eaLnBrk="0" hangingPunct="0">
              <a:defRPr sz="2400">
                <a:solidFill>
                  <a:schemeClr val="tx1"/>
                </a:solidFill>
                <a:latin typeface="Arial" charset="0"/>
                <a:ea typeface="MS PGothic" pitchFamily="34" charset="-128"/>
              </a:defRPr>
            </a:lvl2pPr>
            <a:lvl3pPr marL="1830388" indent="-457200" eaLnBrk="0" hangingPunct="0">
              <a:defRPr sz="2400">
                <a:solidFill>
                  <a:schemeClr val="tx1"/>
                </a:solidFill>
                <a:latin typeface="Arial" charset="0"/>
                <a:ea typeface="MS PGothic" pitchFamily="34" charset="-128"/>
              </a:defRPr>
            </a:lvl3pPr>
            <a:lvl4pPr marL="2401888" indent="-457200" eaLnBrk="0" hangingPunct="0">
              <a:defRPr sz="2400">
                <a:solidFill>
                  <a:schemeClr val="tx1"/>
                </a:solidFill>
                <a:latin typeface="Arial" charset="0"/>
                <a:ea typeface="MS PGothic" pitchFamily="34" charset="-128"/>
              </a:defRPr>
            </a:lvl4pPr>
            <a:lvl5pPr marL="2973388" indent="-457200" eaLnBrk="0" hangingPunct="0">
              <a:defRPr sz="2400">
                <a:solidFill>
                  <a:schemeClr val="tx1"/>
                </a:solidFill>
                <a:latin typeface="Arial" charset="0"/>
                <a:ea typeface="MS PGothic" pitchFamily="34" charset="-128"/>
              </a:defRPr>
            </a:lvl5pPr>
            <a:lvl6pPr marL="3430588" indent="-457200" eaLnBrk="0" fontAlgn="base" hangingPunct="0">
              <a:spcBef>
                <a:spcPct val="0"/>
              </a:spcBef>
              <a:spcAft>
                <a:spcPct val="0"/>
              </a:spcAft>
              <a:defRPr sz="2400">
                <a:solidFill>
                  <a:schemeClr val="tx1"/>
                </a:solidFill>
                <a:latin typeface="Arial" charset="0"/>
                <a:ea typeface="MS PGothic" pitchFamily="34" charset="-128"/>
              </a:defRPr>
            </a:lvl6pPr>
            <a:lvl7pPr marL="3887788" indent="-457200" eaLnBrk="0" fontAlgn="base" hangingPunct="0">
              <a:spcBef>
                <a:spcPct val="0"/>
              </a:spcBef>
              <a:spcAft>
                <a:spcPct val="0"/>
              </a:spcAft>
              <a:defRPr sz="2400">
                <a:solidFill>
                  <a:schemeClr val="tx1"/>
                </a:solidFill>
                <a:latin typeface="Arial" charset="0"/>
                <a:ea typeface="MS PGothic" pitchFamily="34" charset="-128"/>
              </a:defRPr>
            </a:lvl7pPr>
            <a:lvl8pPr marL="4344988" indent="-457200" eaLnBrk="0" fontAlgn="base" hangingPunct="0">
              <a:spcBef>
                <a:spcPct val="0"/>
              </a:spcBef>
              <a:spcAft>
                <a:spcPct val="0"/>
              </a:spcAft>
              <a:defRPr sz="2400">
                <a:solidFill>
                  <a:schemeClr val="tx1"/>
                </a:solidFill>
                <a:latin typeface="Arial" charset="0"/>
                <a:ea typeface="MS PGothic" pitchFamily="34" charset="-128"/>
              </a:defRPr>
            </a:lvl8pPr>
            <a:lvl9pPr marL="4802188" indent="-457200" eaLnBrk="0" fontAlgn="base" hangingPunct="0">
              <a:spcBef>
                <a:spcPct val="0"/>
              </a:spcBef>
              <a:spcAft>
                <a:spcPct val="0"/>
              </a:spcAft>
              <a:defRPr sz="2400">
                <a:solidFill>
                  <a:schemeClr val="tx1"/>
                </a:solidFill>
                <a:latin typeface="Arial" charset="0"/>
                <a:ea typeface="MS PGothic" pitchFamily="34" charset="-128"/>
              </a:defRPr>
            </a:lvl9pPr>
          </a:lstStyle>
          <a:p>
            <a:pPr defTabSz="914400">
              <a:spcBef>
                <a:spcPct val="50000"/>
              </a:spcBef>
              <a:buFont typeface="Wingdings" pitchFamily="2" charset="2"/>
              <a:buNone/>
            </a:pPr>
            <a:r>
              <a:rPr lang="en-US" sz="1800"/>
              <a:t>English test</a:t>
            </a:r>
          </a:p>
        </p:txBody>
      </p:sp>
      <p:sp>
        <p:nvSpPr>
          <p:cNvPr id="102417" name="Text Box 17"/>
          <p:cNvSpPr txBox="1">
            <a:spLocks noChangeArrowheads="1"/>
          </p:cNvSpPr>
          <p:nvPr/>
        </p:nvSpPr>
        <p:spPr bwMode="auto">
          <a:xfrm>
            <a:off x="4432300" y="4953000"/>
            <a:ext cx="16637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ea typeface="MS PGothic" pitchFamily="34" charset="-128"/>
              </a:defRPr>
            </a:lvl1pPr>
            <a:lvl2pPr marL="1258888" indent="-457200" eaLnBrk="0" hangingPunct="0">
              <a:defRPr sz="2400">
                <a:solidFill>
                  <a:schemeClr val="tx1"/>
                </a:solidFill>
                <a:latin typeface="Arial" charset="0"/>
                <a:ea typeface="MS PGothic" pitchFamily="34" charset="-128"/>
              </a:defRPr>
            </a:lvl2pPr>
            <a:lvl3pPr marL="1830388" indent="-457200" eaLnBrk="0" hangingPunct="0">
              <a:defRPr sz="2400">
                <a:solidFill>
                  <a:schemeClr val="tx1"/>
                </a:solidFill>
                <a:latin typeface="Arial" charset="0"/>
                <a:ea typeface="MS PGothic" pitchFamily="34" charset="-128"/>
              </a:defRPr>
            </a:lvl3pPr>
            <a:lvl4pPr marL="2401888" indent="-457200" eaLnBrk="0" hangingPunct="0">
              <a:defRPr sz="2400">
                <a:solidFill>
                  <a:schemeClr val="tx1"/>
                </a:solidFill>
                <a:latin typeface="Arial" charset="0"/>
                <a:ea typeface="MS PGothic" pitchFamily="34" charset="-128"/>
              </a:defRPr>
            </a:lvl4pPr>
            <a:lvl5pPr marL="2973388" indent="-457200" eaLnBrk="0" hangingPunct="0">
              <a:defRPr sz="2400">
                <a:solidFill>
                  <a:schemeClr val="tx1"/>
                </a:solidFill>
                <a:latin typeface="Arial" charset="0"/>
                <a:ea typeface="MS PGothic" pitchFamily="34" charset="-128"/>
              </a:defRPr>
            </a:lvl5pPr>
            <a:lvl6pPr marL="3430588" indent="-457200" eaLnBrk="0" fontAlgn="base" hangingPunct="0">
              <a:spcBef>
                <a:spcPct val="0"/>
              </a:spcBef>
              <a:spcAft>
                <a:spcPct val="0"/>
              </a:spcAft>
              <a:defRPr sz="2400">
                <a:solidFill>
                  <a:schemeClr val="tx1"/>
                </a:solidFill>
                <a:latin typeface="Arial" charset="0"/>
                <a:ea typeface="MS PGothic" pitchFamily="34" charset="-128"/>
              </a:defRPr>
            </a:lvl6pPr>
            <a:lvl7pPr marL="3887788" indent="-457200" eaLnBrk="0" fontAlgn="base" hangingPunct="0">
              <a:spcBef>
                <a:spcPct val="0"/>
              </a:spcBef>
              <a:spcAft>
                <a:spcPct val="0"/>
              </a:spcAft>
              <a:defRPr sz="2400">
                <a:solidFill>
                  <a:schemeClr val="tx1"/>
                </a:solidFill>
                <a:latin typeface="Arial" charset="0"/>
                <a:ea typeface="MS PGothic" pitchFamily="34" charset="-128"/>
              </a:defRPr>
            </a:lvl7pPr>
            <a:lvl8pPr marL="4344988" indent="-457200" eaLnBrk="0" fontAlgn="base" hangingPunct="0">
              <a:spcBef>
                <a:spcPct val="0"/>
              </a:spcBef>
              <a:spcAft>
                <a:spcPct val="0"/>
              </a:spcAft>
              <a:defRPr sz="2400">
                <a:solidFill>
                  <a:schemeClr val="tx1"/>
                </a:solidFill>
                <a:latin typeface="Arial" charset="0"/>
                <a:ea typeface="MS PGothic" pitchFamily="34" charset="-128"/>
              </a:defRPr>
            </a:lvl8pPr>
            <a:lvl9pPr marL="4802188" indent="-457200" eaLnBrk="0" fontAlgn="base" hangingPunct="0">
              <a:spcBef>
                <a:spcPct val="0"/>
              </a:spcBef>
              <a:spcAft>
                <a:spcPct val="0"/>
              </a:spcAft>
              <a:defRPr sz="2400">
                <a:solidFill>
                  <a:schemeClr val="tx1"/>
                </a:solidFill>
                <a:latin typeface="Arial" charset="0"/>
                <a:ea typeface="MS PGothic" pitchFamily="34" charset="-128"/>
              </a:defRPr>
            </a:lvl9pPr>
          </a:lstStyle>
          <a:p>
            <a:pPr defTabSz="914400">
              <a:spcBef>
                <a:spcPct val="50000"/>
              </a:spcBef>
              <a:buFont typeface="Wingdings" pitchFamily="2" charset="2"/>
              <a:buNone/>
            </a:pPr>
            <a:r>
              <a:rPr lang="en-US" sz="1800"/>
              <a:t>English test</a:t>
            </a:r>
          </a:p>
        </p:txBody>
      </p:sp>
      <p:sp>
        <p:nvSpPr>
          <p:cNvPr id="102418" name="Text Box 18"/>
          <p:cNvSpPr txBox="1">
            <a:spLocks noChangeArrowheads="1"/>
          </p:cNvSpPr>
          <p:nvPr/>
        </p:nvSpPr>
        <p:spPr bwMode="auto">
          <a:xfrm>
            <a:off x="6248400" y="4343400"/>
            <a:ext cx="2895600" cy="58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ea typeface="MS PGothic" pitchFamily="34" charset="-128"/>
              </a:defRPr>
            </a:lvl1pPr>
            <a:lvl2pPr marL="1258888" indent="-457200" eaLnBrk="0" hangingPunct="0">
              <a:defRPr sz="2400">
                <a:solidFill>
                  <a:schemeClr val="tx1"/>
                </a:solidFill>
                <a:latin typeface="Arial" charset="0"/>
                <a:ea typeface="MS PGothic" pitchFamily="34" charset="-128"/>
              </a:defRPr>
            </a:lvl2pPr>
            <a:lvl3pPr marL="1830388" indent="-457200" eaLnBrk="0" hangingPunct="0">
              <a:defRPr sz="2400">
                <a:solidFill>
                  <a:schemeClr val="tx1"/>
                </a:solidFill>
                <a:latin typeface="Arial" charset="0"/>
                <a:ea typeface="MS PGothic" pitchFamily="34" charset="-128"/>
              </a:defRPr>
            </a:lvl3pPr>
            <a:lvl4pPr marL="2401888" indent="-457200" eaLnBrk="0" hangingPunct="0">
              <a:defRPr sz="2400">
                <a:solidFill>
                  <a:schemeClr val="tx1"/>
                </a:solidFill>
                <a:latin typeface="Arial" charset="0"/>
                <a:ea typeface="MS PGothic" pitchFamily="34" charset="-128"/>
              </a:defRPr>
            </a:lvl4pPr>
            <a:lvl5pPr marL="2973388" indent="-457200" eaLnBrk="0" hangingPunct="0">
              <a:defRPr sz="2400">
                <a:solidFill>
                  <a:schemeClr val="tx1"/>
                </a:solidFill>
                <a:latin typeface="Arial" charset="0"/>
                <a:ea typeface="MS PGothic" pitchFamily="34" charset="-128"/>
              </a:defRPr>
            </a:lvl5pPr>
            <a:lvl6pPr marL="3430588" indent="-457200" eaLnBrk="0" fontAlgn="base" hangingPunct="0">
              <a:spcBef>
                <a:spcPct val="0"/>
              </a:spcBef>
              <a:spcAft>
                <a:spcPct val="0"/>
              </a:spcAft>
              <a:defRPr sz="2400">
                <a:solidFill>
                  <a:schemeClr val="tx1"/>
                </a:solidFill>
                <a:latin typeface="Arial" charset="0"/>
                <a:ea typeface="MS PGothic" pitchFamily="34" charset="-128"/>
              </a:defRPr>
            </a:lvl6pPr>
            <a:lvl7pPr marL="3887788" indent="-457200" eaLnBrk="0" fontAlgn="base" hangingPunct="0">
              <a:spcBef>
                <a:spcPct val="0"/>
              </a:spcBef>
              <a:spcAft>
                <a:spcPct val="0"/>
              </a:spcAft>
              <a:defRPr sz="2400">
                <a:solidFill>
                  <a:schemeClr val="tx1"/>
                </a:solidFill>
                <a:latin typeface="Arial" charset="0"/>
                <a:ea typeface="MS PGothic" pitchFamily="34" charset="-128"/>
              </a:defRPr>
            </a:lvl7pPr>
            <a:lvl8pPr marL="4344988" indent="-457200" eaLnBrk="0" fontAlgn="base" hangingPunct="0">
              <a:spcBef>
                <a:spcPct val="0"/>
              </a:spcBef>
              <a:spcAft>
                <a:spcPct val="0"/>
              </a:spcAft>
              <a:defRPr sz="2400">
                <a:solidFill>
                  <a:schemeClr val="tx1"/>
                </a:solidFill>
                <a:latin typeface="Arial" charset="0"/>
                <a:ea typeface="MS PGothic" pitchFamily="34" charset="-128"/>
              </a:defRPr>
            </a:lvl8pPr>
            <a:lvl9pPr marL="4802188" indent="-457200" eaLnBrk="0" fontAlgn="base" hangingPunct="0">
              <a:spcBef>
                <a:spcPct val="0"/>
              </a:spcBef>
              <a:spcAft>
                <a:spcPct val="0"/>
              </a:spcAft>
              <a:defRPr sz="2400">
                <a:solidFill>
                  <a:schemeClr val="tx1"/>
                </a:solidFill>
                <a:latin typeface="Arial" charset="0"/>
                <a:ea typeface="MS PGothic" pitchFamily="34" charset="-128"/>
              </a:defRPr>
            </a:lvl9pPr>
          </a:lstStyle>
          <a:p>
            <a:pPr defTabSz="914400">
              <a:lnSpc>
                <a:spcPct val="90000"/>
              </a:lnSpc>
              <a:spcBef>
                <a:spcPct val="20000"/>
              </a:spcBef>
              <a:buFont typeface="Wingdings" pitchFamily="2" charset="2"/>
              <a:buNone/>
            </a:pPr>
            <a:r>
              <a:rPr lang="en-US" sz="1800"/>
              <a:t>civics test in their language</a:t>
            </a:r>
          </a:p>
        </p:txBody>
      </p:sp>
      <p:sp>
        <p:nvSpPr>
          <p:cNvPr id="102419" name="Text Box 19"/>
          <p:cNvSpPr txBox="1">
            <a:spLocks noChangeArrowheads="1"/>
          </p:cNvSpPr>
          <p:nvPr/>
        </p:nvSpPr>
        <p:spPr bwMode="auto">
          <a:xfrm>
            <a:off x="6248400" y="4953000"/>
            <a:ext cx="2895600" cy="58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ea typeface="MS PGothic" pitchFamily="34" charset="-128"/>
              </a:defRPr>
            </a:lvl1pPr>
            <a:lvl2pPr marL="1258888" indent="-457200" eaLnBrk="0" hangingPunct="0">
              <a:defRPr sz="2400">
                <a:solidFill>
                  <a:schemeClr val="tx1"/>
                </a:solidFill>
                <a:latin typeface="Arial" charset="0"/>
                <a:ea typeface="MS PGothic" pitchFamily="34" charset="-128"/>
              </a:defRPr>
            </a:lvl2pPr>
            <a:lvl3pPr marL="1830388" indent="-457200" eaLnBrk="0" hangingPunct="0">
              <a:defRPr sz="2400">
                <a:solidFill>
                  <a:schemeClr val="tx1"/>
                </a:solidFill>
                <a:latin typeface="Arial" charset="0"/>
                <a:ea typeface="MS PGothic" pitchFamily="34" charset="-128"/>
              </a:defRPr>
            </a:lvl3pPr>
            <a:lvl4pPr marL="2401888" indent="-457200" eaLnBrk="0" hangingPunct="0">
              <a:defRPr sz="2400">
                <a:solidFill>
                  <a:schemeClr val="tx1"/>
                </a:solidFill>
                <a:latin typeface="Arial" charset="0"/>
                <a:ea typeface="MS PGothic" pitchFamily="34" charset="-128"/>
              </a:defRPr>
            </a:lvl4pPr>
            <a:lvl5pPr marL="2973388" indent="-457200" eaLnBrk="0" hangingPunct="0">
              <a:defRPr sz="2400">
                <a:solidFill>
                  <a:schemeClr val="tx1"/>
                </a:solidFill>
                <a:latin typeface="Arial" charset="0"/>
                <a:ea typeface="MS PGothic" pitchFamily="34" charset="-128"/>
              </a:defRPr>
            </a:lvl5pPr>
            <a:lvl6pPr marL="3430588" indent="-457200" eaLnBrk="0" fontAlgn="base" hangingPunct="0">
              <a:spcBef>
                <a:spcPct val="0"/>
              </a:spcBef>
              <a:spcAft>
                <a:spcPct val="0"/>
              </a:spcAft>
              <a:defRPr sz="2400">
                <a:solidFill>
                  <a:schemeClr val="tx1"/>
                </a:solidFill>
                <a:latin typeface="Arial" charset="0"/>
                <a:ea typeface="MS PGothic" pitchFamily="34" charset="-128"/>
              </a:defRPr>
            </a:lvl6pPr>
            <a:lvl7pPr marL="3887788" indent="-457200" eaLnBrk="0" fontAlgn="base" hangingPunct="0">
              <a:spcBef>
                <a:spcPct val="0"/>
              </a:spcBef>
              <a:spcAft>
                <a:spcPct val="0"/>
              </a:spcAft>
              <a:defRPr sz="2400">
                <a:solidFill>
                  <a:schemeClr val="tx1"/>
                </a:solidFill>
                <a:latin typeface="Arial" charset="0"/>
                <a:ea typeface="MS PGothic" pitchFamily="34" charset="-128"/>
              </a:defRPr>
            </a:lvl7pPr>
            <a:lvl8pPr marL="4344988" indent="-457200" eaLnBrk="0" fontAlgn="base" hangingPunct="0">
              <a:spcBef>
                <a:spcPct val="0"/>
              </a:spcBef>
              <a:spcAft>
                <a:spcPct val="0"/>
              </a:spcAft>
              <a:defRPr sz="2400">
                <a:solidFill>
                  <a:schemeClr val="tx1"/>
                </a:solidFill>
                <a:latin typeface="Arial" charset="0"/>
                <a:ea typeface="MS PGothic" pitchFamily="34" charset="-128"/>
              </a:defRPr>
            </a:lvl8pPr>
            <a:lvl9pPr marL="4802188" indent="-457200" eaLnBrk="0" fontAlgn="base" hangingPunct="0">
              <a:spcBef>
                <a:spcPct val="0"/>
              </a:spcBef>
              <a:spcAft>
                <a:spcPct val="0"/>
              </a:spcAft>
              <a:defRPr sz="2400">
                <a:solidFill>
                  <a:schemeClr val="tx1"/>
                </a:solidFill>
                <a:latin typeface="Arial" charset="0"/>
                <a:ea typeface="MS PGothic" pitchFamily="34" charset="-128"/>
              </a:defRPr>
            </a:lvl9pPr>
          </a:lstStyle>
          <a:p>
            <a:pPr defTabSz="914400">
              <a:lnSpc>
                <a:spcPct val="90000"/>
              </a:lnSpc>
              <a:spcBef>
                <a:spcPct val="20000"/>
              </a:spcBef>
              <a:buFont typeface="Wingdings" pitchFamily="2" charset="2"/>
              <a:buNone/>
            </a:pPr>
            <a:r>
              <a:rPr lang="en-US" sz="1800"/>
              <a:t>simplified civics test in their language</a:t>
            </a:r>
          </a:p>
        </p:txBody>
      </p:sp>
      <p:sp>
        <p:nvSpPr>
          <p:cNvPr id="102420" name="Line 20"/>
          <p:cNvSpPr>
            <a:spLocks noChangeShapeType="1"/>
          </p:cNvSpPr>
          <p:nvPr/>
        </p:nvSpPr>
        <p:spPr bwMode="auto">
          <a:xfrm>
            <a:off x="228600" y="3657600"/>
            <a:ext cx="86106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endParaRPr lang="en-US"/>
          </a:p>
        </p:txBody>
      </p:sp>
      <p:sp>
        <p:nvSpPr>
          <p:cNvPr id="102421" name="Line 21"/>
          <p:cNvSpPr>
            <a:spLocks noChangeShapeType="1"/>
          </p:cNvSpPr>
          <p:nvPr/>
        </p:nvSpPr>
        <p:spPr bwMode="auto">
          <a:xfrm>
            <a:off x="1920875" y="2819400"/>
            <a:ext cx="0" cy="26670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endParaRPr lang="en-US"/>
          </a:p>
        </p:txBody>
      </p:sp>
      <p:sp>
        <p:nvSpPr>
          <p:cNvPr id="102422" name="Line 22"/>
          <p:cNvSpPr>
            <a:spLocks noChangeShapeType="1"/>
          </p:cNvSpPr>
          <p:nvPr/>
        </p:nvSpPr>
        <p:spPr bwMode="auto">
          <a:xfrm>
            <a:off x="4267200" y="2895600"/>
            <a:ext cx="0" cy="25908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endParaRPr lang="en-US"/>
          </a:p>
        </p:txBody>
      </p:sp>
      <p:sp>
        <p:nvSpPr>
          <p:cNvPr id="102423" name="Line 23"/>
          <p:cNvSpPr>
            <a:spLocks noChangeShapeType="1"/>
          </p:cNvSpPr>
          <p:nvPr/>
        </p:nvSpPr>
        <p:spPr bwMode="auto">
          <a:xfrm>
            <a:off x="6172200" y="2895600"/>
            <a:ext cx="0" cy="25908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endParaRPr lang="en-US"/>
          </a:p>
        </p:txBody>
      </p:sp>
      <p:sp>
        <p:nvSpPr>
          <p:cNvPr id="102424" name="Line 24"/>
          <p:cNvSpPr>
            <a:spLocks noChangeShapeType="1"/>
          </p:cNvSpPr>
          <p:nvPr/>
        </p:nvSpPr>
        <p:spPr bwMode="auto">
          <a:xfrm>
            <a:off x="228600" y="4343400"/>
            <a:ext cx="86106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endParaRPr lang="en-US"/>
          </a:p>
        </p:txBody>
      </p:sp>
      <p:sp>
        <p:nvSpPr>
          <p:cNvPr id="102425" name="Line 25"/>
          <p:cNvSpPr>
            <a:spLocks noChangeShapeType="1"/>
          </p:cNvSpPr>
          <p:nvPr/>
        </p:nvSpPr>
        <p:spPr bwMode="auto">
          <a:xfrm>
            <a:off x="228600" y="4953000"/>
            <a:ext cx="86106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endParaRPr lang="en-US"/>
          </a:p>
        </p:txBody>
      </p:sp>
      <p:pic>
        <p:nvPicPr>
          <p:cNvPr id="136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304" y="6245352"/>
            <a:ext cx="1689100" cy="50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4450" name="Rectangle 2"/>
          <p:cNvSpPr>
            <a:spLocks noGrp="1"/>
          </p:cNvSpPr>
          <p:nvPr>
            <p:ph type="title" idx="4294967295"/>
          </p:nvPr>
        </p:nvSpPr>
        <p:spPr>
          <a:xfrm>
            <a:off x="696913" y="292100"/>
            <a:ext cx="7507287" cy="1050925"/>
          </a:xfrm>
        </p:spPr>
        <p:txBody>
          <a:bodyPr/>
          <a:lstStyle/>
          <a:p>
            <a:r>
              <a:rPr lang="en-US" sz="4200" dirty="0" smtClean="0">
                <a:latin typeface="+mj-lt"/>
              </a:rPr>
              <a:t>Disability Exceptions</a:t>
            </a:r>
          </a:p>
        </p:txBody>
      </p:sp>
      <p:sp>
        <p:nvSpPr>
          <p:cNvPr id="104451" name="Text Box 3"/>
          <p:cNvSpPr txBox="1">
            <a:spLocks noChangeArrowheads="1"/>
          </p:cNvSpPr>
          <p:nvPr/>
        </p:nvSpPr>
        <p:spPr bwMode="auto">
          <a:xfrm>
            <a:off x="625475" y="2470150"/>
            <a:ext cx="4225925" cy="321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36550" indent="-336550" eaLnBrk="0" hangingPunct="0">
              <a:defRPr sz="2400">
                <a:solidFill>
                  <a:schemeClr val="tx1"/>
                </a:solidFill>
                <a:latin typeface="Arial" charset="0"/>
                <a:ea typeface="MS PGothic" pitchFamily="34" charset="-128"/>
              </a:defRPr>
            </a:lvl1pPr>
            <a:lvl2pPr marL="1258888" indent="-457200" eaLnBrk="0" hangingPunct="0">
              <a:defRPr sz="2400">
                <a:solidFill>
                  <a:schemeClr val="tx1"/>
                </a:solidFill>
                <a:latin typeface="Arial" charset="0"/>
                <a:ea typeface="MS PGothic" pitchFamily="34" charset="-128"/>
              </a:defRPr>
            </a:lvl2pPr>
            <a:lvl3pPr marL="1830388" indent="-457200" eaLnBrk="0" hangingPunct="0">
              <a:defRPr sz="2400">
                <a:solidFill>
                  <a:schemeClr val="tx1"/>
                </a:solidFill>
                <a:latin typeface="Arial" charset="0"/>
                <a:ea typeface="MS PGothic" pitchFamily="34" charset="-128"/>
              </a:defRPr>
            </a:lvl3pPr>
            <a:lvl4pPr marL="2401888" indent="-457200" eaLnBrk="0" hangingPunct="0">
              <a:defRPr sz="2400">
                <a:solidFill>
                  <a:schemeClr val="tx1"/>
                </a:solidFill>
                <a:latin typeface="Arial" charset="0"/>
                <a:ea typeface="MS PGothic" pitchFamily="34" charset="-128"/>
              </a:defRPr>
            </a:lvl4pPr>
            <a:lvl5pPr marL="2973388" indent="-457200" eaLnBrk="0" hangingPunct="0">
              <a:defRPr sz="2400">
                <a:solidFill>
                  <a:schemeClr val="tx1"/>
                </a:solidFill>
                <a:latin typeface="Arial" charset="0"/>
                <a:ea typeface="MS PGothic" pitchFamily="34" charset="-128"/>
              </a:defRPr>
            </a:lvl5pPr>
            <a:lvl6pPr marL="3430588" indent="-457200" eaLnBrk="0" fontAlgn="base" hangingPunct="0">
              <a:spcBef>
                <a:spcPct val="0"/>
              </a:spcBef>
              <a:spcAft>
                <a:spcPct val="0"/>
              </a:spcAft>
              <a:defRPr sz="2400">
                <a:solidFill>
                  <a:schemeClr val="tx1"/>
                </a:solidFill>
                <a:latin typeface="Arial" charset="0"/>
                <a:ea typeface="MS PGothic" pitchFamily="34" charset="-128"/>
              </a:defRPr>
            </a:lvl6pPr>
            <a:lvl7pPr marL="3887788" indent="-457200" eaLnBrk="0" fontAlgn="base" hangingPunct="0">
              <a:spcBef>
                <a:spcPct val="0"/>
              </a:spcBef>
              <a:spcAft>
                <a:spcPct val="0"/>
              </a:spcAft>
              <a:defRPr sz="2400">
                <a:solidFill>
                  <a:schemeClr val="tx1"/>
                </a:solidFill>
                <a:latin typeface="Arial" charset="0"/>
                <a:ea typeface="MS PGothic" pitchFamily="34" charset="-128"/>
              </a:defRPr>
            </a:lvl7pPr>
            <a:lvl8pPr marL="4344988" indent="-457200" eaLnBrk="0" fontAlgn="base" hangingPunct="0">
              <a:spcBef>
                <a:spcPct val="0"/>
              </a:spcBef>
              <a:spcAft>
                <a:spcPct val="0"/>
              </a:spcAft>
              <a:defRPr sz="2400">
                <a:solidFill>
                  <a:schemeClr val="tx1"/>
                </a:solidFill>
                <a:latin typeface="Arial" charset="0"/>
                <a:ea typeface="MS PGothic" pitchFamily="34" charset="-128"/>
              </a:defRPr>
            </a:lvl8pPr>
            <a:lvl9pPr marL="4802188" indent="-457200" eaLnBrk="0" fontAlgn="base" hangingPunct="0">
              <a:spcBef>
                <a:spcPct val="0"/>
              </a:spcBef>
              <a:spcAft>
                <a:spcPct val="0"/>
              </a:spcAft>
              <a:defRPr sz="2400">
                <a:solidFill>
                  <a:schemeClr val="tx1"/>
                </a:solidFill>
                <a:latin typeface="Arial" charset="0"/>
                <a:ea typeface="MS PGothic" pitchFamily="34" charset="-128"/>
              </a:defRPr>
            </a:lvl9pPr>
          </a:lstStyle>
          <a:p>
            <a:pPr defTabSz="914400">
              <a:spcBef>
                <a:spcPct val="20000"/>
              </a:spcBef>
              <a:buClr>
                <a:schemeClr val="tx1"/>
              </a:buClr>
              <a:buFontTx/>
              <a:buChar char="•"/>
            </a:pPr>
            <a:r>
              <a:rPr lang="en-US" sz="2500"/>
              <a:t>A doctor determines if applicant has medical condition that prevents them from learning</a:t>
            </a:r>
          </a:p>
          <a:p>
            <a:pPr defTabSz="914400">
              <a:spcBef>
                <a:spcPct val="20000"/>
              </a:spcBef>
              <a:buClr>
                <a:schemeClr val="tx1"/>
              </a:buClr>
              <a:buFontTx/>
              <a:buChar char="•"/>
            </a:pPr>
            <a:r>
              <a:rPr lang="en-US" sz="2500"/>
              <a:t>A completed Form N-648, Medical Certification for Disability Exceptions, must be submitted </a:t>
            </a:r>
          </a:p>
        </p:txBody>
      </p:sp>
      <p:sp>
        <p:nvSpPr>
          <p:cNvPr id="104452" name="Text Box 4"/>
          <p:cNvSpPr txBox="1">
            <a:spLocks noChangeArrowheads="1"/>
          </p:cNvSpPr>
          <p:nvPr/>
        </p:nvSpPr>
        <p:spPr bwMode="auto">
          <a:xfrm>
            <a:off x="692150" y="1357313"/>
            <a:ext cx="7854950"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30000"/>
              </a:spcBef>
              <a:buClr>
                <a:srgbClr val="B0B1B3"/>
              </a:buClr>
              <a:buFont typeface="Wingdings" pitchFamily="2" charset="2"/>
              <a:buNone/>
            </a:pPr>
            <a:r>
              <a:rPr lang="en-US" sz="2500"/>
              <a:t>Applicants with a medical condition that prevents them from learning may be waived the English &amp; civics tests  </a:t>
            </a:r>
          </a:p>
        </p:txBody>
      </p:sp>
      <p:pic>
        <p:nvPicPr>
          <p:cNvPr id="1044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5075" y="2919413"/>
            <a:ext cx="3883025" cy="258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7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304" y="6245352"/>
            <a:ext cx="1689100" cy="50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1" name="Rectangle 3"/>
          <p:cNvSpPr>
            <a:spLocks noGrp="1" noChangeArrowheads="1"/>
          </p:cNvSpPr>
          <p:nvPr>
            <p:ph type="title" idx="4294967295"/>
          </p:nvPr>
        </p:nvSpPr>
        <p:spPr>
          <a:xfrm>
            <a:off x="465138" y="0"/>
            <a:ext cx="8689975" cy="1050925"/>
          </a:xfrm>
        </p:spPr>
        <p:txBody>
          <a:bodyPr/>
          <a:lstStyle/>
          <a:p>
            <a:r>
              <a:rPr lang="en-US" sz="4200" dirty="0" smtClean="0">
                <a:latin typeface="+mj-lt"/>
              </a:rPr>
              <a:t>Members of the U.S. Armed Forces</a:t>
            </a:r>
          </a:p>
        </p:txBody>
      </p:sp>
      <p:pic>
        <p:nvPicPr>
          <p:cNvPr id="7" name="Picture 6" descr="militar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7525" y="1738313"/>
            <a:ext cx="3201988" cy="3541712"/>
          </a:xfrm>
          <a:prstGeom prst="rect">
            <a:avLst/>
          </a:prstGeom>
          <a:noFill/>
          <a:ln>
            <a:noFill/>
          </a:ln>
          <a:effectLst>
            <a:outerShdw blurRad="101600" dist="1016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Text Box 8"/>
          <p:cNvSpPr txBox="1">
            <a:spLocks noChangeArrowheads="1"/>
          </p:cNvSpPr>
          <p:nvPr/>
        </p:nvSpPr>
        <p:spPr bwMode="auto">
          <a:xfrm>
            <a:off x="3873500" y="1608138"/>
            <a:ext cx="5027613" cy="4411662"/>
          </a:xfrm>
          <a:prstGeom prst="rect">
            <a:avLst/>
          </a:prstGeom>
          <a:noFill/>
          <a:ln w="9525">
            <a:noFill/>
            <a:miter lim="800000"/>
            <a:headEnd/>
            <a:tailEnd/>
          </a:ln>
        </p:spPr>
        <p:txBody>
          <a:bodyPr>
            <a:spAutoFit/>
          </a:bodyPr>
          <a:lstStyle>
            <a:lvl1pPr marL="177800" indent="-177800" eaLnBrk="0" hangingPunct="0">
              <a:defRPr sz="2400">
                <a:solidFill>
                  <a:schemeClr val="tx1"/>
                </a:solidFill>
                <a:latin typeface="Arial" charset="0"/>
                <a:ea typeface="MS PGothic" pitchFamily="34" charset="-128"/>
              </a:defRPr>
            </a:lvl1pPr>
            <a:lvl2pPr marL="37931725" indent="-37474525" eaLnBrk="0" hangingPunct="0">
              <a:defRPr sz="2400">
                <a:solidFill>
                  <a:schemeClr val="tx1"/>
                </a:solidFill>
                <a:latin typeface="Arial" charset="0"/>
                <a:ea typeface="MS PGothic" pitchFamily="34" charset="-128"/>
              </a:defRPr>
            </a:lvl2pPr>
            <a:lvl3pPr eaLnBrk="0" hangingPunct="0">
              <a:defRPr sz="2400">
                <a:solidFill>
                  <a:schemeClr val="tx1"/>
                </a:solidFill>
                <a:latin typeface="Arial" charset="0"/>
                <a:ea typeface="MS PGothic" pitchFamily="34" charset="-128"/>
              </a:defRPr>
            </a:lvl3pPr>
            <a:lvl4pPr eaLnBrk="0" hangingPunct="0">
              <a:defRPr sz="2400">
                <a:solidFill>
                  <a:schemeClr val="tx1"/>
                </a:solidFill>
                <a:latin typeface="Arial" charset="0"/>
                <a:ea typeface="MS PGothic" pitchFamily="34" charset="-128"/>
              </a:defRPr>
            </a:lvl4pPr>
            <a:lvl5pPr marL="38160325" indent="-50787300" eaLnBrk="0" hangingPunct="0">
              <a:defRPr sz="2400">
                <a:solidFill>
                  <a:schemeClr val="tx1"/>
                </a:solidFill>
                <a:latin typeface="Arial" charset="0"/>
                <a:ea typeface="MS PGothic" pitchFamily="34" charset="-128"/>
              </a:defRPr>
            </a:lvl5pPr>
            <a:lvl6pPr marL="38617525" indent="-50787300" defTabSz="457200" eaLnBrk="0" fontAlgn="base" hangingPunct="0">
              <a:spcBef>
                <a:spcPct val="0"/>
              </a:spcBef>
              <a:spcAft>
                <a:spcPct val="0"/>
              </a:spcAft>
              <a:defRPr sz="2400">
                <a:solidFill>
                  <a:schemeClr val="tx1"/>
                </a:solidFill>
                <a:latin typeface="Arial" charset="0"/>
                <a:ea typeface="MS PGothic" pitchFamily="34" charset="-128"/>
              </a:defRPr>
            </a:lvl6pPr>
            <a:lvl7pPr marL="39074725" indent="-50787300" defTabSz="457200" eaLnBrk="0" fontAlgn="base" hangingPunct="0">
              <a:spcBef>
                <a:spcPct val="0"/>
              </a:spcBef>
              <a:spcAft>
                <a:spcPct val="0"/>
              </a:spcAft>
              <a:defRPr sz="2400">
                <a:solidFill>
                  <a:schemeClr val="tx1"/>
                </a:solidFill>
                <a:latin typeface="Arial" charset="0"/>
                <a:ea typeface="MS PGothic" pitchFamily="34" charset="-128"/>
              </a:defRPr>
            </a:lvl7pPr>
            <a:lvl8pPr marL="39531925" indent="-50787300" defTabSz="457200" eaLnBrk="0" fontAlgn="base" hangingPunct="0">
              <a:spcBef>
                <a:spcPct val="0"/>
              </a:spcBef>
              <a:spcAft>
                <a:spcPct val="0"/>
              </a:spcAft>
              <a:defRPr sz="2400">
                <a:solidFill>
                  <a:schemeClr val="tx1"/>
                </a:solidFill>
                <a:latin typeface="Arial" charset="0"/>
                <a:ea typeface="MS PGothic" pitchFamily="34" charset="-128"/>
              </a:defRPr>
            </a:lvl8pPr>
            <a:lvl9pPr marL="39989125" indent="-50787300" defTabSz="457200" eaLnBrk="0" fontAlgn="base" hangingPunct="0">
              <a:spcBef>
                <a:spcPct val="0"/>
              </a:spcBef>
              <a:spcAft>
                <a:spcPct val="0"/>
              </a:spcAft>
              <a:defRPr sz="2400">
                <a:solidFill>
                  <a:schemeClr val="tx1"/>
                </a:solidFill>
                <a:latin typeface="Arial" charset="0"/>
                <a:ea typeface="MS PGothic" pitchFamily="34" charset="-128"/>
              </a:defRPr>
            </a:lvl9pPr>
          </a:lstStyle>
          <a:p>
            <a:pPr eaLnBrk="1" hangingPunct="1">
              <a:spcBef>
                <a:spcPct val="30000"/>
              </a:spcBef>
              <a:buFontTx/>
              <a:buChar char="•"/>
            </a:pPr>
            <a:r>
              <a:rPr lang="en-US" sz="2200"/>
              <a:t>Members of U.S. Armed Forces are not charged a fee for citizenship applications.</a:t>
            </a:r>
          </a:p>
          <a:p>
            <a:pPr eaLnBrk="1" hangingPunct="1">
              <a:spcBef>
                <a:spcPct val="30000"/>
              </a:spcBef>
              <a:buFontTx/>
              <a:buChar char="•"/>
            </a:pPr>
            <a:r>
              <a:rPr lang="en-US" sz="2200"/>
              <a:t>Continuous residence and/or physical presence requirements may be waived.</a:t>
            </a:r>
          </a:p>
          <a:p>
            <a:pPr eaLnBrk="1" hangingPunct="1">
              <a:spcBef>
                <a:spcPct val="30000"/>
              </a:spcBef>
              <a:buFontTx/>
              <a:buChar char="•"/>
            </a:pPr>
            <a:r>
              <a:rPr lang="en-US" sz="2200"/>
              <a:t>The brochure </a:t>
            </a:r>
            <a:r>
              <a:rPr lang="en-US" sz="2200" i="1"/>
              <a:t>Naturalization Information for Military Personnel, Form M-599</a:t>
            </a:r>
            <a:r>
              <a:rPr lang="en-US" sz="2200"/>
              <a:t> has more information.</a:t>
            </a:r>
          </a:p>
          <a:p>
            <a:pPr eaLnBrk="1" hangingPunct="1">
              <a:spcBef>
                <a:spcPct val="30000"/>
              </a:spcBef>
              <a:buFontTx/>
              <a:buChar char="•"/>
            </a:pPr>
            <a:r>
              <a:rPr lang="en-US" sz="2200"/>
              <a:t>Speak to the Personnel Services/Family Connections office on base for assistance.</a:t>
            </a:r>
          </a:p>
        </p:txBody>
      </p:sp>
      <p:pic>
        <p:nvPicPr>
          <p:cNvPr id="138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304" y="6245352"/>
            <a:ext cx="1689100" cy="50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4" name="Text Box 21"/>
          <p:cNvSpPr txBox="1">
            <a:spLocks noChangeArrowheads="1"/>
          </p:cNvSpPr>
          <p:nvPr/>
        </p:nvSpPr>
        <p:spPr bwMode="auto">
          <a:xfrm>
            <a:off x="454024" y="1433513"/>
            <a:ext cx="5419725" cy="4598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0188" indent="-230188" eaLnBrk="0" hangingPunct="0">
              <a:defRPr sz="2400">
                <a:solidFill>
                  <a:schemeClr val="tx1"/>
                </a:solidFill>
                <a:latin typeface="Arial" charset="0"/>
                <a:ea typeface="MS PGothic" pitchFamily="34" charset="-128"/>
              </a:defRPr>
            </a:lvl1pPr>
            <a:lvl2pPr marL="37931725" indent="-37474525" eaLnBrk="0" hangingPunct="0">
              <a:defRPr sz="2400">
                <a:solidFill>
                  <a:schemeClr val="tx1"/>
                </a:solidFill>
                <a:latin typeface="Arial" charset="0"/>
                <a:ea typeface="MS PGothic" pitchFamily="34" charset="-128"/>
              </a:defRPr>
            </a:lvl2pPr>
            <a:lvl3pPr eaLnBrk="0" hangingPunct="0">
              <a:defRPr sz="2400">
                <a:solidFill>
                  <a:schemeClr val="tx1"/>
                </a:solidFill>
                <a:latin typeface="Arial" charset="0"/>
                <a:ea typeface="MS PGothic" pitchFamily="34" charset="-128"/>
              </a:defRPr>
            </a:lvl3pPr>
            <a:lvl4pPr eaLnBrk="0" hangingPunct="0">
              <a:defRPr sz="2400">
                <a:solidFill>
                  <a:schemeClr val="tx1"/>
                </a:solidFill>
                <a:latin typeface="Arial" charset="0"/>
                <a:ea typeface="MS PGothic" pitchFamily="34" charset="-128"/>
              </a:defRPr>
            </a:lvl4pPr>
            <a:lvl5pPr eaLnBrk="0" hangingPunct="0">
              <a:defRPr sz="2400">
                <a:solidFill>
                  <a:schemeClr val="tx1"/>
                </a:solidFill>
                <a:latin typeface="Arial" charset="0"/>
                <a:ea typeface="MS PGothic" pitchFamily="34" charset="-128"/>
              </a:defRPr>
            </a:lvl5pPr>
            <a:lvl6pPr marL="457200" eaLnBrk="0" fontAlgn="base" hangingPunct="0">
              <a:spcBef>
                <a:spcPct val="0"/>
              </a:spcBef>
              <a:spcAft>
                <a:spcPct val="0"/>
              </a:spcAft>
              <a:defRPr sz="2400">
                <a:solidFill>
                  <a:schemeClr val="tx1"/>
                </a:solidFill>
                <a:latin typeface="Arial" charset="0"/>
                <a:ea typeface="MS PGothic" pitchFamily="34" charset="-128"/>
              </a:defRPr>
            </a:lvl6pPr>
            <a:lvl7pPr marL="914400" eaLnBrk="0" fontAlgn="base" hangingPunct="0">
              <a:spcBef>
                <a:spcPct val="0"/>
              </a:spcBef>
              <a:spcAft>
                <a:spcPct val="0"/>
              </a:spcAft>
              <a:defRPr sz="2400">
                <a:solidFill>
                  <a:schemeClr val="tx1"/>
                </a:solidFill>
                <a:latin typeface="Arial" charset="0"/>
                <a:ea typeface="MS PGothic" pitchFamily="34" charset="-128"/>
              </a:defRPr>
            </a:lvl7pPr>
            <a:lvl8pPr marL="1371600" eaLnBrk="0" fontAlgn="base" hangingPunct="0">
              <a:spcBef>
                <a:spcPct val="0"/>
              </a:spcBef>
              <a:spcAft>
                <a:spcPct val="0"/>
              </a:spcAft>
              <a:defRPr sz="2400">
                <a:solidFill>
                  <a:schemeClr val="tx1"/>
                </a:solidFill>
                <a:latin typeface="Arial" charset="0"/>
                <a:ea typeface="MS PGothic" pitchFamily="34" charset="-128"/>
              </a:defRPr>
            </a:lvl8pPr>
            <a:lvl9pPr marL="1828800" eaLnBrk="0" fontAlgn="base" hangingPunct="0">
              <a:spcBef>
                <a:spcPct val="0"/>
              </a:spcBef>
              <a:spcAft>
                <a:spcPct val="0"/>
              </a:spcAft>
              <a:defRPr sz="2400">
                <a:solidFill>
                  <a:schemeClr val="tx1"/>
                </a:solidFill>
                <a:latin typeface="Arial" charset="0"/>
                <a:ea typeface="MS PGothic" pitchFamily="34" charset="-128"/>
              </a:defRPr>
            </a:lvl9pPr>
          </a:lstStyle>
          <a:p>
            <a:pPr eaLnBrk="1" hangingPunct="1">
              <a:spcBef>
                <a:spcPct val="30000"/>
              </a:spcBef>
              <a:buFont typeface="Arial" charset="0"/>
              <a:buChar char="•"/>
            </a:pPr>
            <a:r>
              <a:rPr lang="en-US" dirty="0"/>
              <a:t>Applicants are placed under oath.</a:t>
            </a:r>
          </a:p>
          <a:p>
            <a:pPr eaLnBrk="1" hangingPunct="1">
              <a:spcBef>
                <a:spcPct val="30000"/>
              </a:spcBef>
              <a:buFont typeface="Arial" charset="0"/>
              <a:buChar char="•"/>
            </a:pPr>
            <a:r>
              <a:rPr lang="en-US" dirty="0"/>
              <a:t>A USCIS Officer reviews </a:t>
            </a:r>
            <a:r>
              <a:rPr lang="en-US" dirty="0" smtClean="0"/>
              <a:t>Form        N-400 </a:t>
            </a:r>
            <a:r>
              <a:rPr lang="en-US" dirty="0"/>
              <a:t>to determine if applicant is eligible. </a:t>
            </a:r>
          </a:p>
          <a:p>
            <a:pPr eaLnBrk="1" hangingPunct="1">
              <a:spcBef>
                <a:spcPct val="30000"/>
              </a:spcBef>
              <a:buFont typeface="Arial" charset="0"/>
              <a:buChar char="•"/>
            </a:pPr>
            <a:r>
              <a:rPr lang="en-US" dirty="0"/>
              <a:t>The naturalization test is given. Applicants have two chances to pass any part of the test.  </a:t>
            </a:r>
          </a:p>
          <a:p>
            <a:pPr eaLnBrk="1" hangingPunct="1">
              <a:spcBef>
                <a:spcPct val="30000"/>
              </a:spcBef>
              <a:buFont typeface="Arial" charset="0"/>
              <a:buChar char="•"/>
            </a:pPr>
            <a:r>
              <a:rPr lang="en-US" dirty="0"/>
              <a:t>If more information is needed to establish eligibility, the case is continued and a letter is sent to the applicant. </a:t>
            </a:r>
          </a:p>
        </p:txBody>
      </p:sp>
      <p:sp>
        <p:nvSpPr>
          <p:cNvPr id="44035" name="Rectangle 2"/>
          <p:cNvSpPr>
            <a:spLocks noGrp="1" noChangeArrowheads="1"/>
          </p:cNvSpPr>
          <p:nvPr>
            <p:ph type="title"/>
          </p:nvPr>
        </p:nvSpPr>
        <p:spPr>
          <a:xfrm>
            <a:off x="454025" y="190500"/>
            <a:ext cx="8689975" cy="1050925"/>
          </a:xfrm>
        </p:spPr>
        <p:txBody>
          <a:bodyPr/>
          <a:lstStyle/>
          <a:p>
            <a:r>
              <a:rPr lang="en-US" sz="4200" dirty="0" smtClean="0">
                <a:latin typeface="+mj-lt"/>
                <a:cs typeface="Arial" charset="0"/>
              </a:rPr>
              <a:t>The Interview</a:t>
            </a:r>
          </a:p>
        </p:txBody>
      </p:sp>
      <p:pic>
        <p:nvPicPr>
          <p:cNvPr id="44038" name="Picture 5" descr="interview.t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29350" y="1387475"/>
            <a:ext cx="2557463" cy="3321050"/>
          </a:xfrm>
          <a:prstGeom prst="rect">
            <a:avLst/>
          </a:prstGeom>
          <a:noFill/>
          <a:ln>
            <a:noFill/>
          </a:ln>
          <a:effectLst>
            <a:outerShdw dist="71842"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304" y="6245352"/>
            <a:ext cx="1689100" cy="50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8258" name="Rectangle 2"/>
          <p:cNvSpPr>
            <a:spLocks noGrp="1" noChangeArrowheads="1"/>
          </p:cNvSpPr>
          <p:nvPr>
            <p:ph type="title" idx="4294967295"/>
          </p:nvPr>
        </p:nvSpPr>
        <p:spPr>
          <a:xfrm>
            <a:off x="595313" y="177800"/>
            <a:ext cx="7939087" cy="1050925"/>
          </a:xfrm>
        </p:spPr>
        <p:txBody>
          <a:bodyPr anchor="b"/>
          <a:lstStyle/>
          <a:p>
            <a:r>
              <a:rPr lang="en-US" smtClean="0">
                <a:effectLst>
                  <a:outerShdw blurRad="38100" dist="38100" dir="2700000" algn="tl">
                    <a:srgbClr val="1F497D"/>
                  </a:outerShdw>
                </a:effectLst>
                <a:latin typeface="25 Helvetica UltraLight" pitchFamily="-106" charset="0"/>
              </a:rPr>
              <a:t>The Naturalization Test  </a:t>
            </a:r>
          </a:p>
        </p:txBody>
      </p:sp>
      <p:sp>
        <p:nvSpPr>
          <p:cNvPr id="134147" name="Rectangle 3"/>
          <p:cNvSpPr>
            <a:spLocks noGrp="1" noChangeArrowheads="1"/>
          </p:cNvSpPr>
          <p:nvPr>
            <p:ph type="body" idx="4294967295"/>
          </p:nvPr>
        </p:nvSpPr>
        <p:spPr>
          <a:xfrm>
            <a:off x="4249738" y="1790700"/>
            <a:ext cx="4437062" cy="4525963"/>
          </a:xfrm>
        </p:spPr>
        <p:txBody>
          <a:bodyPr/>
          <a:lstStyle/>
          <a:p>
            <a:pPr marL="233363" indent="-233363" defTabSz="914400"/>
            <a:r>
              <a:rPr lang="en-US" sz="2800" smtClean="0">
                <a:latin typeface="Arial" charset="0"/>
              </a:rPr>
              <a:t>Civics/History Test</a:t>
            </a:r>
          </a:p>
          <a:p>
            <a:pPr marL="233363" indent="-233363" defTabSz="914400"/>
            <a:r>
              <a:rPr lang="en-US" sz="2800" smtClean="0">
                <a:latin typeface="Arial" charset="0"/>
              </a:rPr>
              <a:t>Spoken English</a:t>
            </a:r>
          </a:p>
          <a:p>
            <a:pPr marL="233363" indent="-233363" defTabSz="914400"/>
            <a:r>
              <a:rPr lang="en-US" sz="2800" smtClean="0">
                <a:latin typeface="Arial" charset="0"/>
              </a:rPr>
              <a:t>Reading Test</a:t>
            </a:r>
          </a:p>
          <a:p>
            <a:pPr marL="233363" indent="-233363" defTabSz="914400"/>
            <a:r>
              <a:rPr lang="en-US" sz="2800" smtClean="0">
                <a:latin typeface="Arial" charset="0"/>
              </a:rPr>
              <a:t>Writing Test</a:t>
            </a:r>
          </a:p>
          <a:p>
            <a:pPr marL="233363" indent="-233363" defTabSz="914400">
              <a:buFont typeface="Arial" charset="0"/>
              <a:buNone/>
            </a:pPr>
            <a:r>
              <a:rPr lang="en-US" sz="2800" smtClean="0">
                <a:latin typeface="Arial" charset="0"/>
              </a:rPr>
              <a:t>* </a:t>
            </a:r>
            <a:r>
              <a:rPr lang="en-US" sz="2400" smtClean="0">
                <a:latin typeface="Arial" charset="0"/>
              </a:rPr>
              <a:t>An applicant will be rescheduled after 60 days, if he/she is unable to pass the test at the first interview</a:t>
            </a:r>
          </a:p>
        </p:txBody>
      </p:sp>
      <p:pic>
        <p:nvPicPr>
          <p:cNvPr id="134148" name="Picture 4" descr="STATUE-OF-LIBERTY-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600200"/>
            <a:ext cx="2979738"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304" y="6245352"/>
            <a:ext cx="1689100" cy="50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6195" name="Rectangle 2"/>
          <p:cNvSpPr>
            <a:spLocks noGrp="1" noChangeArrowheads="1"/>
          </p:cNvSpPr>
          <p:nvPr>
            <p:ph type="title" idx="4294967295"/>
          </p:nvPr>
        </p:nvSpPr>
        <p:spPr>
          <a:xfrm>
            <a:off x="252413" y="228600"/>
            <a:ext cx="8345487" cy="1050925"/>
          </a:xfrm>
        </p:spPr>
        <p:txBody>
          <a:bodyPr anchor="b"/>
          <a:lstStyle/>
          <a:p>
            <a:r>
              <a:rPr lang="en-US" smtClean="0">
                <a:latin typeface="25 Helvetica UltraLight" pitchFamily="-106" charset="0"/>
              </a:rPr>
              <a:t>Civics/History Test </a:t>
            </a:r>
          </a:p>
        </p:txBody>
      </p:sp>
      <p:sp>
        <p:nvSpPr>
          <p:cNvPr id="136196" name="Rectangle 3"/>
          <p:cNvSpPr>
            <a:spLocks noGrp="1" noChangeArrowheads="1"/>
          </p:cNvSpPr>
          <p:nvPr>
            <p:ph type="body" idx="4294967295"/>
          </p:nvPr>
        </p:nvSpPr>
        <p:spPr>
          <a:xfrm>
            <a:off x="3771900" y="2032000"/>
            <a:ext cx="5029200" cy="4572000"/>
          </a:xfrm>
        </p:spPr>
        <p:txBody>
          <a:bodyPr/>
          <a:lstStyle/>
          <a:p>
            <a:pPr marL="228600" indent="-228600" defTabSz="914400">
              <a:spcBef>
                <a:spcPct val="30000"/>
              </a:spcBef>
            </a:pPr>
            <a:r>
              <a:rPr lang="en-US" sz="2800" dirty="0" smtClean="0">
                <a:latin typeface="Arial" charset="0"/>
              </a:rPr>
              <a:t>Civics test is an oral test</a:t>
            </a:r>
          </a:p>
          <a:p>
            <a:pPr marL="228600" indent="-228600" defTabSz="914400">
              <a:spcBef>
                <a:spcPct val="30000"/>
              </a:spcBef>
            </a:pPr>
            <a:r>
              <a:rPr lang="en-US" sz="2800" dirty="0" smtClean="0">
                <a:latin typeface="Arial" charset="0"/>
              </a:rPr>
              <a:t>100 questions are publicly available at www.uscis.gov</a:t>
            </a:r>
          </a:p>
          <a:p>
            <a:pPr marL="228600" indent="-228600" defTabSz="914400">
              <a:spcBef>
                <a:spcPct val="30000"/>
              </a:spcBef>
            </a:pPr>
            <a:r>
              <a:rPr lang="en-US" sz="2800" dirty="0" smtClean="0">
                <a:latin typeface="Arial" charset="0"/>
              </a:rPr>
              <a:t>Applicants must answer 6 out of 10 questions correctly to pass</a:t>
            </a:r>
          </a:p>
          <a:p>
            <a:pPr marL="228600" indent="-228600" defTabSz="914400">
              <a:spcBef>
                <a:spcPct val="50000"/>
              </a:spcBef>
              <a:buFont typeface="Arial" charset="0"/>
              <a:buNone/>
            </a:pPr>
            <a:endParaRPr lang="en-US" sz="2800" dirty="0" smtClean="0">
              <a:solidFill>
                <a:srgbClr val="999999"/>
              </a:solidFill>
              <a:latin typeface="Arial" charset="0"/>
            </a:endParaRPr>
          </a:p>
        </p:txBody>
      </p:sp>
      <p:sp>
        <p:nvSpPr>
          <p:cNvPr id="136197" name="Text Box 4"/>
          <p:cNvSpPr txBox="1">
            <a:spLocks noChangeArrowheads="1"/>
          </p:cNvSpPr>
          <p:nvPr/>
        </p:nvSpPr>
        <p:spPr bwMode="auto">
          <a:xfrm>
            <a:off x="4038600" y="5791200"/>
            <a:ext cx="457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MS PGothic" pitchFamily="34" charset="-128"/>
              </a:defRPr>
            </a:lvl1pPr>
            <a:lvl2pPr marL="742950" indent="-285750" eaLnBrk="0" hangingPunct="0">
              <a:defRPr sz="2400">
                <a:solidFill>
                  <a:schemeClr val="tx1"/>
                </a:solidFill>
                <a:latin typeface="Arial" charset="0"/>
                <a:ea typeface="MS PGothic" pitchFamily="34" charset="-128"/>
              </a:defRPr>
            </a:lvl2pPr>
            <a:lvl3pPr marL="1143000" indent="-228600" eaLnBrk="0" hangingPunct="0">
              <a:defRPr sz="2400">
                <a:solidFill>
                  <a:schemeClr val="tx1"/>
                </a:solidFill>
                <a:latin typeface="Arial" charset="0"/>
                <a:ea typeface="MS PGothic" pitchFamily="34" charset="-128"/>
              </a:defRPr>
            </a:lvl3pPr>
            <a:lvl4pPr marL="1600200" indent="-228600" eaLnBrk="0" hangingPunct="0">
              <a:defRPr sz="2400">
                <a:solidFill>
                  <a:schemeClr val="tx1"/>
                </a:solidFill>
                <a:latin typeface="Arial" charset="0"/>
                <a:ea typeface="MS PGothic" pitchFamily="34" charset="-128"/>
              </a:defRPr>
            </a:lvl4pPr>
            <a:lvl5pPr marL="2057400" indent="-228600" eaLnBrk="0" hangingPunct="0">
              <a:defRPr sz="2400">
                <a:solidFill>
                  <a:schemeClr val="tx1"/>
                </a:solidFill>
                <a:latin typeface="Arial" charset="0"/>
                <a:ea typeface="MS PGothic" pitchFamily="34" charset="-128"/>
              </a:defRPr>
            </a:lvl5pPr>
            <a:lvl6pPr marL="2514600" indent="-2286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eaLnBrk="0" fontAlgn="base" hangingPunct="0">
              <a:spcBef>
                <a:spcPct val="0"/>
              </a:spcBef>
              <a:spcAft>
                <a:spcPct val="0"/>
              </a:spcAft>
              <a:defRPr sz="2400">
                <a:solidFill>
                  <a:schemeClr val="tx1"/>
                </a:solidFill>
                <a:latin typeface="Arial" charset="0"/>
                <a:ea typeface="MS PGothic" pitchFamily="34" charset="-128"/>
              </a:defRPr>
            </a:lvl9pPr>
          </a:lstStyle>
          <a:p>
            <a:pPr algn="ctr" defTabSz="914400" eaLnBrk="1" hangingPunct="1">
              <a:lnSpc>
                <a:spcPct val="70000"/>
              </a:lnSpc>
              <a:spcBef>
                <a:spcPct val="50000"/>
              </a:spcBef>
            </a:pPr>
            <a:endParaRPr lang="en-US" sz="2000">
              <a:solidFill>
                <a:schemeClr val="tx2"/>
              </a:solidFill>
              <a:latin typeface="Tahoma" pitchFamily="34" charset="0"/>
            </a:endParaRPr>
          </a:p>
        </p:txBody>
      </p:sp>
      <p:pic>
        <p:nvPicPr>
          <p:cNvPr id="136198" name="Picture 5" descr="Civics%20Coll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0" y="1905000"/>
            <a:ext cx="28956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304" y="6245352"/>
            <a:ext cx="1689100" cy="50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8243" name="Rectangle 5"/>
          <p:cNvSpPr>
            <a:spLocks noGrp="1" noChangeArrowheads="1"/>
          </p:cNvSpPr>
          <p:nvPr>
            <p:ph type="title" idx="4294967295"/>
          </p:nvPr>
        </p:nvSpPr>
        <p:spPr>
          <a:xfrm>
            <a:off x="557213" y="317500"/>
            <a:ext cx="8104187" cy="1050925"/>
          </a:xfrm>
        </p:spPr>
        <p:txBody>
          <a:bodyPr anchor="b"/>
          <a:lstStyle/>
          <a:p>
            <a:pPr>
              <a:lnSpc>
                <a:spcPct val="85000"/>
              </a:lnSpc>
            </a:pPr>
            <a:r>
              <a:rPr lang="en-US" smtClean="0">
                <a:latin typeface="25 Helvetica UltraLight" pitchFamily="-106" charset="0"/>
              </a:rPr>
              <a:t>The English Speaking Test</a:t>
            </a:r>
          </a:p>
        </p:txBody>
      </p:sp>
      <p:sp>
        <p:nvSpPr>
          <p:cNvPr id="138244" name="Rectangle 6"/>
          <p:cNvSpPr>
            <a:spLocks noGrp="1" noChangeArrowheads="1"/>
          </p:cNvSpPr>
          <p:nvPr>
            <p:ph type="body" idx="4294967295"/>
          </p:nvPr>
        </p:nvSpPr>
        <p:spPr>
          <a:xfrm>
            <a:off x="4395788" y="1600200"/>
            <a:ext cx="4291012" cy="4525963"/>
          </a:xfrm>
        </p:spPr>
        <p:txBody>
          <a:bodyPr/>
          <a:lstStyle/>
          <a:p>
            <a:pPr marL="233363" indent="-233363" defTabSz="914400"/>
            <a:r>
              <a:rPr lang="en-US" sz="2800" dirty="0" smtClean="0">
                <a:latin typeface="Arial" charset="0"/>
              </a:rPr>
              <a:t>Spoken English is assessed during the    N-400 interview</a:t>
            </a:r>
          </a:p>
          <a:p>
            <a:pPr marL="233363" indent="-233363" defTabSz="914400"/>
            <a:r>
              <a:rPr lang="en-US" sz="2800" dirty="0" smtClean="0">
                <a:latin typeface="Arial" charset="0"/>
              </a:rPr>
              <a:t> USCIS Officers will repeat and rephrase questions until they are satisfied that applicant fully understands the question or does not understand English.</a:t>
            </a:r>
          </a:p>
        </p:txBody>
      </p:sp>
      <p:pic>
        <p:nvPicPr>
          <p:cNvPr id="138245" name="Picture 4" descr="conversation"/>
          <p:cNvPicPr>
            <a:picLocks noChangeAspect="1" noChangeArrowheads="1"/>
          </p:cNvPicPr>
          <p:nvPr/>
        </p:nvPicPr>
        <p:blipFill>
          <a:blip r:embed="rId3">
            <a:extLst>
              <a:ext uri="{28A0092B-C50C-407E-A947-70E740481C1C}">
                <a14:useLocalDpi xmlns:a14="http://schemas.microsoft.com/office/drawing/2010/main" val="0"/>
              </a:ext>
            </a:extLst>
          </a:blip>
          <a:srcRect l="6679" t="15811" r="11687" b="15811"/>
          <a:stretch>
            <a:fillRect/>
          </a:stretch>
        </p:blipFill>
        <p:spPr bwMode="auto">
          <a:xfrm>
            <a:off x="457200" y="2133600"/>
            <a:ext cx="3587750" cy="240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304" y="6245352"/>
            <a:ext cx="1689100" cy="50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rPr>
              <a:t>Who is this?</a:t>
            </a:r>
            <a:endParaRPr lang="en-US" dirty="0">
              <a:latin typeface="+mj-lt"/>
            </a:endParaRPr>
          </a:p>
        </p:txBody>
      </p:sp>
      <p:sp>
        <p:nvSpPr>
          <p:cNvPr id="4" name="TextBox 3"/>
          <p:cNvSpPr txBox="1"/>
          <p:nvPr/>
        </p:nvSpPr>
        <p:spPr>
          <a:xfrm>
            <a:off x="4114800" y="1752600"/>
            <a:ext cx="5003800" cy="4154984"/>
          </a:xfrm>
          <a:prstGeom prst="rect">
            <a:avLst/>
          </a:prstGeom>
          <a:noFill/>
        </p:spPr>
        <p:txBody>
          <a:bodyPr wrap="square" rtlCol="0">
            <a:spAutoFit/>
          </a:bodyPr>
          <a:lstStyle/>
          <a:p>
            <a:r>
              <a:rPr lang="en-US" sz="3000" b="1" dirty="0" smtClean="0">
                <a:solidFill>
                  <a:prstClr val="white"/>
                </a:solidFill>
              </a:rPr>
              <a:t>Arnold Schwarzenegger</a:t>
            </a:r>
          </a:p>
          <a:p>
            <a:endParaRPr lang="en-US" sz="3000" b="1" dirty="0" smtClean="0">
              <a:solidFill>
                <a:prstClr val="white"/>
              </a:solidFill>
            </a:endParaRPr>
          </a:p>
          <a:p>
            <a:r>
              <a:rPr lang="en-US" sz="3000" b="1" dirty="0" smtClean="0">
                <a:solidFill>
                  <a:prstClr val="white"/>
                </a:solidFill>
              </a:rPr>
              <a:t>Former Governor of California; Actor</a:t>
            </a:r>
          </a:p>
          <a:p>
            <a:endParaRPr lang="en-US" sz="3000" b="1" dirty="0">
              <a:solidFill>
                <a:prstClr val="white"/>
              </a:solidFill>
            </a:endParaRPr>
          </a:p>
          <a:p>
            <a:r>
              <a:rPr lang="en-US" sz="3000" b="1" dirty="0" smtClean="0">
                <a:solidFill>
                  <a:prstClr val="white"/>
                </a:solidFill>
              </a:rPr>
              <a:t>Born in Austria</a:t>
            </a:r>
          </a:p>
          <a:p>
            <a:endParaRPr lang="en-US" sz="3000" b="1" dirty="0">
              <a:solidFill>
                <a:prstClr val="white"/>
              </a:solidFill>
            </a:endParaRPr>
          </a:p>
          <a:p>
            <a:r>
              <a:rPr lang="en-US" sz="3000" b="1" dirty="0" smtClean="0">
                <a:solidFill>
                  <a:prstClr val="white"/>
                </a:solidFill>
              </a:rPr>
              <a:t>Naturalized US Citizen</a:t>
            </a:r>
          </a:p>
          <a:p>
            <a:endParaRPr lang="en-US" sz="2400" dirty="0">
              <a:solidFill>
                <a:prstClr val="white"/>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599" y="2182700"/>
            <a:ext cx="3716288" cy="3379900"/>
          </a:xfrm>
          <a:prstGeom prst="rect">
            <a:avLst/>
          </a:prstGeom>
        </p:spPr>
      </p:pic>
    </p:spTree>
    <p:extLst>
      <p:ext uri="{BB962C8B-B14F-4D97-AF65-F5344CB8AC3E}">
        <p14:creationId xmlns:p14="http://schemas.microsoft.com/office/powerpoint/2010/main" val="12787576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anim calcmode="lin" valueType="num">
                                      <p:cBhvr additive="base">
                                        <p:cTn id="1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anim calcmode="lin" valueType="num">
                                      <p:cBhvr additive="base">
                                        <p:cTn id="1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anim calcmode="lin" valueType="num">
                                      <p:cBhvr additive="base">
                                        <p:cTn id="19"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1" name="Rectangle 6"/>
          <p:cNvSpPr>
            <a:spLocks noGrp="1" noChangeArrowheads="1"/>
          </p:cNvSpPr>
          <p:nvPr>
            <p:ph type="title" idx="4294967295"/>
          </p:nvPr>
        </p:nvSpPr>
        <p:spPr>
          <a:xfrm>
            <a:off x="520700" y="173038"/>
            <a:ext cx="8153400" cy="1143000"/>
          </a:xfrm>
        </p:spPr>
        <p:txBody>
          <a:bodyPr anchor="b"/>
          <a:lstStyle/>
          <a:p>
            <a:r>
              <a:rPr lang="en-US" smtClean="0">
                <a:latin typeface="25 Helvetica UltraLight" pitchFamily="-106" charset="0"/>
              </a:rPr>
              <a:t>The English Reading Test</a:t>
            </a:r>
          </a:p>
        </p:txBody>
      </p:sp>
      <p:sp>
        <p:nvSpPr>
          <p:cNvPr id="140292" name="Rectangle 7"/>
          <p:cNvSpPr>
            <a:spLocks noGrp="1" noChangeArrowheads="1"/>
          </p:cNvSpPr>
          <p:nvPr>
            <p:ph type="body" idx="4294967295"/>
          </p:nvPr>
        </p:nvSpPr>
        <p:spPr>
          <a:xfrm>
            <a:off x="533400" y="1320800"/>
            <a:ext cx="4240213" cy="4525963"/>
          </a:xfrm>
        </p:spPr>
        <p:txBody>
          <a:bodyPr/>
          <a:lstStyle/>
          <a:p>
            <a:pPr marL="233363" indent="-233363" defTabSz="914400"/>
            <a:r>
              <a:rPr lang="en-US" sz="2800" smtClean="0">
                <a:latin typeface="Arial" charset="0"/>
              </a:rPr>
              <a:t>All reading items are in the form of a question</a:t>
            </a:r>
          </a:p>
          <a:p>
            <a:pPr marL="233363" indent="-233363" defTabSz="914400"/>
            <a:r>
              <a:rPr lang="en-US" sz="2800" smtClean="0">
                <a:latin typeface="Arial" charset="0"/>
              </a:rPr>
              <a:t>Applicant does not need to know the answer.  They just need to read the sentence.</a:t>
            </a:r>
          </a:p>
          <a:p>
            <a:pPr marL="233363" indent="-233363" defTabSz="914400"/>
            <a:r>
              <a:rPr lang="en-US" sz="2800" smtClean="0">
                <a:latin typeface="Arial" charset="0"/>
              </a:rPr>
              <a:t>Reading items are constructed exclusively from the vocabulary list.</a:t>
            </a:r>
          </a:p>
        </p:txBody>
      </p:sp>
      <p:pic>
        <p:nvPicPr>
          <p:cNvPr id="140293" name="Picture 5" descr="PH01633J"/>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7000" y="2317750"/>
            <a:ext cx="3471863"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304" y="6245352"/>
            <a:ext cx="1689100" cy="50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2339" name="Rectangle 5"/>
          <p:cNvSpPr>
            <a:spLocks noGrp="1" noChangeArrowheads="1"/>
          </p:cNvSpPr>
          <p:nvPr>
            <p:ph type="title" idx="4294967295"/>
          </p:nvPr>
        </p:nvSpPr>
        <p:spPr/>
        <p:txBody>
          <a:bodyPr anchor="b"/>
          <a:lstStyle/>
          <a:p>
            <a:r>
              <a:rPr lang="en-US" smtClean="0">
                <a:latin typeface="25 Helvetica UltraLight" pitchFamily="-106" charset="0"/>
              </a:rPr>
              <a:t>The English Writing Test</a:t>
            </a:r>
          </a:p>
        </p:txBody>
      </p:sp>
      <p:sp>
        <p:nvSpPr>
          <p:cNvPr id="142340" name="Rectangle 6"/>
          <p:cNvSpPr>
            <a:spLocks noGrp="1" noChangeArrowheads="1"/>
          </p:cNvSpPr>
          <p:nvPr>
            <p:ph type="body" idx="4294967295"/>
          </p:nvPr>
        </p:nvSpPr>
        <p:spPr>
          <a:xfrm>
            <a:off x="4229100" y="1727200"/>
            <a:ext cx="4432300" cy="4525963"/>
          </a:xfrm>
        </p:spPr>
        <p:txBody>
          <a:bodyPr/>
          <a:lstStyle/>
          <a:p>
            <a:pPr marL="233363" indent="-233363" defTabSz="914400"/>
            <a:r>
              <a:rPr lang="en-US" sz="2800" dirty="0" smtClean="0">
                <a:latin typeface="Arial" charset="0"/>
              </a:rPr>
              <a:t>All writing items are the answers to the reading items </a:t>
            </a:r>
          </a:p>
          <a:p>
            <a:pPr marL="233363" indent="-233363" defTabSz="914400"/>
            <a:r>
              <a:rPr lang="en-US" sz="2800" dirty="0" smtClean="0">
                <a:latin typeface="Arial" charset="0"/>
              </a:rPr>
              <a:t>Applicant does not need to know the question.  They just need to write the sentence.</a:t>
            </a:r>
          </a:p>
          <a:p>
            <a:pPr marL="233363" indent="-233363" defTabSz="914400"/>
            <a:r>
              <a:rPr lang="en-US" sz="2800" dirty="0" smtClean="0">
                <a:latin typeface="Arial" charset="0"/>
              </a:rPr>
              <a:t>Writing items are constructed exclusively from the vocabulary list.</a:t>
            </a:r>
          </a:p>
        </p:txBody>
      </p:sp>
      <p:pic>
        <p:nvPicPr>
          <p:cNvPr id="142341" name="Picture 4" descr="writing-color">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8050" y="2233613"/>
            <a:ext cx="2952750" cy="271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304" y="6245352"/>
            <a:ext cx="1689100" cy="50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0594" name="Rectangle 2"/>
          <p:cNvSpPr>
            <a:spLocks noGrp="1"/>
          </p:cNvSpPr>
          <p:nvPr>
            <p:ph type="title" idx="4294967295"/>
          </p:nvPr>
        </p:nvSpPr>
        <p:spPr/>
        <p:txBody>
          <a:bodyPr/>
          <a:lstStyle/>
          <a:p>
            <a:r>
              <a:rPr lang="en-US" sz="4200" dirty="0" smtClean="0">
                <a:latin typeface="+mj-lt"/>
              </a:rPr>
              <a:t>Naturalization Oath Ceremony</a:t>
            </a:r>
          </a:p>
        </p:txBody>
      </p:sp>
      <p:sp>
        <p:nvSpPr>
          <p:cNvPr id="110595" name="Rectangle 3"/>
          <p:cNvSpPr>
            <a:spLocks noChangeArrowheads="1"/>
          </p:cNvSpPr>
          <p:nvPr/>
        </p:nvSpPr>
        <p:spPr bwMode="auto">
          <a:xfrm>
            <a:off x="647700" y="1308100"/>
            <a:ext cx="3641725"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233363" indent="-233363" defTabSz="914400" eaLnBrk="0" hangingPunct="0"/>
            <a:r>
              <a:rPr lang="en-US" sz="2400">
                <a:cs typeface="Arial" charset="0"/>
              </a:rPr>
              <a:t>Oath of Allegiance</a:t>
            </a:r>
          </a:p>
        </p:txBody>
      </p:sp>
      <p:sp>
        <p:nvSpPr>
          <p:cNvPr id="110596" name="Text Box 4"/>
          <p:cNvSpPr txBox="1">
            <a:spLocks noChangeArrowheads="1"/>
          </p:cNvSpPr>
          <p:nvPr/>
        </p:nvSpPr>
        <p:spPr bwMode="auto">
          <a:xfrm>
            <a:off x="635000" y="2016125"/>
            <a:ext cx="4583113" cy="336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2250" indent="-222250" eaLnBrk="0" hangingPunct="0">
              <a:defRPr sz="2400">
                <a:solidFill>
                  <a:schemeClr val="tx1"/>
                </a:solidFill>
                <a:latin typeface="Arial" charset="0"/>
                <a:ea typeface="MS PGothic" pitchFamily="34" charset="-128"/>
              </a:defRPr>
            </a:lvl1pPr>
            <a:lvl2pPr marL="968375" indent="-457200" eaLnBrk="0" hangingPunct="0">
              <a:defRPr sz="2400">
                <a:solidFill>
                  <a:schemeClr val="tx1"/>
                </a:solidFill>
                <a:latin typeface="Arial" charset="0"/>
                <a:ea typeface="MS PGothic" pitchFamily="34" charset="-128"/>
              </a:defRPr>
            </a:lvl2pPr>
            <a:lvl3pPr marL="1539875" indent="-457200" eaLnBrk="0" hangingPunct="0">
              <a:defRPr sz="2400">
                <a:solidFill>
                  <a:schemeClr val="tx1"/>
                </a:solidFill>
                <a:latin typeface="Arial" charset="0"/>
                <a:ea typeface="MS PGothic" pitchFamily="34" charset="-128"/>
              </a:defRPr>
            </a:lvl3pPr>
            <a:lvl4pPr marL="2111375" indent="-457200" eaLnBrk="0" hangingPunct="0">
              <a:defRPr sz="2400">
                <a:solidFill>
                  <a:schemeClr val="tx1"/>
                </a:solidFill>
                <a:latin typeface="Arial" charset="0"/>
                <a:ea typeface="MS PGothic" pitchFamily="34" charset="-128"/>
              </a:defRPr>
            </a:lvl4pPr>
            <a:lvl5pPr marL="2682875" indent="-457200" eaLnBrk="0" hangingPunct="0">
              <a:defRPr sz="2400">
                <a:solidFill>
                  <a:schemeClr val="tx1"/>
                </a:solidFill>
                <a:latin typeface="Arial" charset="0"/>
                <a:ea typeface="MS PGothic" pitchFamily="34" charset="-128"/>
              </a:defRPr>
            </a:lvl5pPr>
            <a:lvl6pPr marL="3140075" indent="-457200" eaLnBrk="0" fontAlgn="base" hangingPunct="0">
              <a:spcBef>
                <a:spcPct val="0"/>
              </a:spcBef>
              <a:spcAft>
                <a:spcPct val="0"/>
              </a:spcAft>
              <a:defRPr sz="2400">
                <a:solidFill>
                  <a:schemeClr val="tx1"/>
                </a:solidFill>
                <a:latin typeface="Arial" charset="0"/>
                <a:ea typeface="MS PGothic" pitchFamily="34" charset="-128"/>
              </a:defRPr>
            </a:lvl6pPr>
            <a:lvl7pPr marL="3597275" indent="-457200" eaLnBrk="0" fontAlgn="base" hangingPunct="0">
              <a:spcBef>
                <a:spcPct val="0"/>
              </a:spcBef>
              <a:spcAft>
                <a:spcPct val="0"/>
              </a:spcAft>
              <a:defRPr sz="2400">
                <a:solidFill>
                  <a:schemeClr val="tx1"/>
                </a:solidFill>
                <a:latin typeface="Arial" charset="0"/>
                <a:ea typeface="MS PGothic" pitchFamily="34" charset="-128"/>
              </a:defRPr>
            </a:lvl7pPr>
            <a:lvl8pPr marL="4054475" indent="-457200" eaLnBrk="0" fontAlgn="base" hangingPunct="0">
              <a:spcBef>
                <a:spcPct val="0"/>
              </a:spcBef>
              <a:spcAft>
                <a:spcPct val="0"/>
              </a:spcAft>
              <a:defRPr sz="2400">
                <a:solidFill>
                  <a:schemeClr val="tx1"/>
                </a:solidFill>
                <a:latin typeface="Arial" charset="0"/>
                <a:ea typeface="MS PGothic" pitchFamily="34" charset="-128"/>
              </a:defRPr>
            </a:lvl8pPr>
            <a:lvl9pPr marL="4511675" indent="-457200" eaLnBrk="0" fontAlgn="base" hangingPunct="0">
              <a:spcBef>
                <a:spcPct val="0"/>
              </a:spcBef>
              <a:spcAft>
                <a:spcPct val="0"/>
              </a:spcAft>
              <a:defRPr sz="2400">
                <a:solidFill>
                  <a:schemeClr val="tx1"/>
                </a:solidFill>
                <a:latin typeface="Arial" charset="0"/>
                <a:ea typeface="MS PGothic" pitchFamily="34" charset="-128"/>
              </a:defRPr>
            </a:lvl9pPr>
          </a:lstStyle>
          <a:p>
            <a:pPr defTabSz="914400">
              <a:spcBef>
                <a:spcPct val="30000"/>
              </a:spcBef>
              <a:buClr>
                <a:schemeClr val="tx1"/>
              </a:buClr>
              <a:buFontTx/>
              <a:buChar char="•"/>
            </a:pPr>
            <a:r>
              <a:rPr lang="en-US" sz="2500" dirty="0"/>
              <a:t>If N-400 is approved,  applicant is scheduled for  oath ceremony</a:t>
            </a:r>
          </a:p>
          <a:p>
            <a:pPr defTabSz="914400">
              <a:spcBef>
                <a:spcPct val="30000"/>
              </a:spcBef>
              <a:buClr>
                <a:schemeClr val="tx1"/>
              </a:buClr>
              <a:buFontTx/>
              <a:buChar char="•"/>
            </a:pPr>
            <a:r>
              <a:rPr lang="en-US" sz="2500" dirty="0"/>
              <a:t>After taking Oath of Allegiance, applicant becomes a U.S. citizen</a:t>
            </a:r>
          </a:p>
          <a:p>
            <a:pPr defTabSz="914400">
              <a:spcBef>
                <a:spcPct val="30000"/>
              </a:spcBef>
              <a:buClr>
                <a:schemeClr val="tx1"/>
              </a:buClr>
              <a:buFontTx/>
              <a:buChar char="•"/>
            </a:pPr>
            <a:r>
              <a:rPr lang="en-US" sz="2500" dirty="0"/>
              <a:t>Certificate of Naturalization is  issued as proof of citizenship</a:t>
            </a:r>
          </a:p>
        </p:txBody>
      </p:sp>
      <p:pic>
        <p:nvPicPr>
          <p:cNvPr id="110600" name="Picture 5" descr="Ellis Ctz Day 05 - Oath 091605b-174.jpg"/>
          <p:cNvPicPr>
            <a:picLocks noChangeAspect="1"/>
          </p:cNvPicPr>
          <p:nvPr/>
        </p:nvPicPr>
        <p:blipFill>
          <a:blip r:embed="rId3">
            <a:extLst>
              <a:ext uri="{28A0092B-C50C-407E-A947-70E740481C1C}">
                <a14:useLocalDpi xmlns:a14="http://schemas.microsoft.com/office/drawing/2010/main" val="0"/>
              </a:ext>
            </a:extLst>
          </a:blip>
          <a:srcRect l="3000"/>
          <a:stretch>
            <a:fillRect/>
          </a:stretch>
        </p:blipFill>
        <p:spPr bwMode="auto">
          <a:xfrm>
            <a:off x="5800725" y="3646488"/>
            <a:ext cx="2863850" cy="1966912"/>
          </a:xfrm>
          <a:prstGeom prst="rect">
            <a:avLst/>
          </a:prstGeom>
          <a:noFill/>
          <a:ln>
            <a:noFill/>
          </a:ln>
          <a:effectLst>
            <a:outerShdw dist="71842"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01" name="Picture 5" descr="taking oath 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83263" y="1431925"/>
            <a:ext cx="2860675" cy="1963738"/>
          </a:xfrm>
          <a:prstGeom prst="rect">
            <a:avLst/>
          </a:prstGeom>
          <a:noFill/>
          <a:ln>
            <a:noFill/>
          </a:ln>
          <a:effectLst>
            <a:outerShdw dist="71842"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5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304" y="6245352"/>
            <a:ext cx="1689100" cy="50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200" dirty="0" smtClean="0">
                <a:latin typeface="+mj-lt"/>
              </a:rPr>
              <a:t>Rights of U.S. Citizens</a:t>
            </a:r>
            <a:endParaRPr lang="en-US" sz="4200" dirty="0">
              <a:latin typeface="+mj-lt"/>
            </a:endParaRPr>
          </a:p>
        </p:txBody>
      </p:sp>
      <p:sp>
        <p:nvSpPr>
          <p:cNvPr id="4" name="TextBox 3"/>
          <p:cNvSpPr txBox="1"/>
          <p:nvPr/>
        </p:nvSpPr>
        <p:spPr>
          <a:xfrm>
            <a:off x="380998" y="1678705"/>
            <a:ext cx="4495801" cy="5155257"/>
          </a:xfrm>
          <a:prstGeom prst="rect">
            <a:avLst/>
          </a:prstGeom>
          <a:noFill/>
        </p:spPr>
        <p:txBody>
          <a:bodyPr wrap="square" rtlCol="0">
            <a:spAutoFit/>
          </a:bodyPr>
          <a:lstStyle/>
          <a:p>
            <a:r>
              <a:rPr lang="en-US" sz="2500" dirty="0"/>
              <a:t>Right to Vote</a:t>
            </a:r>
          </a:p>
          <a:p>
            <a:endParaRPr lang="en-US" sz="2500" dirty="0"/>
          </a:p>
          <a:p>
            <a:r>
              <a:rPr lang="en-US" sz="2500" dirty="0"/>
              <a:t>Freedom of </a:t>
            </a:r>
            <a:r>
              <a:rPr lang="en-US" sz="2500" dirty="0" smtClean="0"/>
              <a:t>Speech &amp;      Expression</a:t>
            </a:r>
            <a:endParaRPr lang="en-US" sz="2500" dirty="0"/>
          </a:p>
          <a:p>
            <a:endParaRPr lang="en-US" sz="2500" dirty="0"/>
          </a:p>
          <a:p>
            <a:r>
              <a:rPr lang="en-US" sz="2500" dirty="0"/>
              <a:t>Freedom of Religion</a:t>
            </a:r>
          </a:p>
          <a:p>
            <a:endParaRPr lang="en-US" sz="2500" dirty="0"/>
          </a:p>
          <a:p>
            <a:r>
              <a:rPr lang="en-US" sz="2500" dirty="0"/>
              <a:t>Right to Trial by Jury</a:t>
            </a:r>
          </a:p>
          <a:p>
            <a:endParaRPr lang="en-US" sz="2500" dirty="0"/>
          </a:p>
          <a:p>
            <a:r>
              <a:rPr lang="en-US" sz="2500" dirty="0" smtClean="0"/>
              <a:t>Life, Liberty &amp; Pursuit of Happiness</a:t>
            </a:r>
            <a:endParaRPr lang="en-US" sz="2500" dirty="0"/>
          </a:p>
          <a:p>
            <a:endParaRPr lang="en-US" sz="3000" b="1" dirty="0">
              <a:solidFill>
                <a:prstClr val="black"/>
              </a:solidFill>
            </a:endParaRPr>
          </a:p>
          <a:p>
            <a:endParaRPr lang="en-US" sz="2400" dirty="0">
              <a:solidFill>
                <a:prstClr val="black"/>
              </a:solidFill>
            </a:endParaRP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1752600"/>
            <a:ext cx="3644301"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37101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500" fill="hold"/>
                                        <p:tgtEl>
                                          <p:spTgt spid="4">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 calcmode="lin" valueType="num">
                                      <p:cBhvr additive="base">
                                        <p:cTn id="25" dur="500" fill="hold"/>
                                        <p:tgtEl>
                                          <p:spTgt spid="4">
                                            <p:txEl>
                                              <p:pRg st="6" end="6"/>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anim calcmode="lin" valueType="num">
                                      <p:cBhvr additive="base">
                                        <p:cTn id="31" dur="500" fill="hold"/>
                                        <p:tgtEl>
                                          <p:spTgt spid="4">
                                            <p:txEl>
                                              <p:pRg st="8" end="8"/>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200" dirty="0" smtClean="0">
                <a:latin typeface="+mj-lt"/>
              </a:rPr>
              <a:t>Responsibilities</a:t>
            </a:r>
            <a:r>
              <a:rPr lang="en-US" dirty="0" smtClean="0"/>
              <a:t> of U.S. Citizens</a:t>
            </a:r>
            <a:endParaRPr lang="en-US" dirty="0"/>
          </a:p>
        </p:txBody>
      </p:sp>
      <p:sp>
        <p:nvSpPr>
          <p:cNvPr id="4" name="TextBox 3"/>
          <p:cNvSpPr txBox="1"/>
          <p:nvPr/>
        </p:nvSpPr>
        <p:spPr>
          <a:xfrm>
            <a:off x="457200" y="1828800"/>
            <a:ext cx="3124200" cy="3447098"/>
          </a:xfrm>
          <a:prstGeom prst="rect">
            <a:avLst/>
          </a:prstGeom>
          <a:noFill/>
        </p:spPr>
        <p:txBody>
          <a:bodyPr wrap="square" rtlCol="0">
            <a:spAutoFit/>
          </a:bodyPr>
          <a:lstStyle/>
          <a:p>
            <a:r>
              <a:rPr lang="en-US" sz="2500" dirty="0" smtClean="0"/>
              <a:t>Vote</a:t>
            </a:r>
          </a:p>
          <a:p>
            <a:endParaRPr lang="en-US" sz="2500" dirty="0" smtClean="0"/>
          </a:p>
          <a:p>
            <a:r>
              <a:rPr lang="en-US" sz="2500" dirty="0" smtClean="0"/>
              <a:t>Respect &amp; Obey Laws</a:t>
            </a:r>
          </a:p>
          <a:p>
            <a:endParaRPr lang="en-US" sz="2500" dirty="0"/>
          </a:p>
          <a:p>
            <a:r>
              <a:rPr lang="en-US" sz="2500" dirty="0" smtClean="0"/>
              <a:t>Pay Taxes</a:t>
            </a:r>
          </a:p>
          <a:p>
            <a:endParaRPr lang="en-US" sz="2500" dirty="0"/>
          </a:p>
          <a:p>
            <a:r>
              <a:rPr lang="en-US" sz="2500" dirty="0" smtClean="0"/>
              <a:t>Serve on Jury</a:t>
            </a:r>
            <a:endParaRPr lang="en-US" sz="2500" dirty="0"/>
          </a:p>
          <a:p>
            <a:endParaRPr lang="en-US" dirty="0">
              <a:solidFill>
                <a:prstClr val="black"/>
              </a:solidFill>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321" t="3476" r="2534" b="2253"/>
          <a:stretch/>
        </p:blipFill>
        <p:spPr bwMode="auto">
          <a:xfrm>
            <a:off x="4737100" y="1828800"/>
            <a:ext cx="3644900" cy="3721100"/>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68670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500" fill="hold"/>
                                        <p:tgtEl>
                                          <p:spTgt spid="4">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 calcmode="lin" valueType="num">
                                      <p:cBhvr additive="base">
                                        <p:cTn id="25" dur="500" fill="hold"/>
                                        <p:tgtEl>
                                          <p:spTgt spid="4">
                                            <p:txEl>
                                              <p:pRg st="6" end="6"/>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42" name="AutoShape 2"/>
          <p:cNvSpPr>
            <a:spLocks noChangeArrowheads="1"/>
          </p:cNvSpPr>
          <p:nvPr/>
        </p:nvSpPr>
        <p:spPr bwMode="auto">
          <a:xfrm>
            <a:off x="2273300" y="1651000"/>
            <a:ext cx="381000" cy="228600"/>
          </a:xfrm>
          <a:prstGeom prst="leftArrow">
            <a:avLst>
              <a:gd name="adj1" fmla="val 50000"/>
              <a:gd name="adj2" fmla="val 41667"/>
            </a:avLst>
          </a:prstGeom>
          <a:solidFill>
            <a:srgbClr val="FF6600"/>
          </a:solidFill>
          <a:ln w="12700">
            <a:solidFill>
              <a:srgbClr val="000000"/>
            </a:solidFill>
            <a:miter lim="800000"/>
            <a:headEnd/>
            <a:tailEnd/>
          </a:ln>
        </p:spPr>
        <p:txBody>
          <a:bodyPr/>
          <a:lstStyle/>
          <a:p>
            <a:endParaRPr lang="en-US">
              <a:solidFill>
                <a:prstClr val="white"/>
              </a:solidFill>
            </a:endParaRPr>
          </a:p>
        </p:txBody>
      </p:sp>
      <p:pic>
        <p:nvPicPr>
          <p:cNvPr id="112643"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644" name="AutoShape 4"/>
          <p:cNvSpPr>
            <a:spLocks noChangeArrowheads="1"/>
          </p:cNvSpPr>
          <p:nvPr/>
        </p:nvSpPr>
        <p:spPr bwMode="auto">
          <a:xfrm>
            <a:off x="4191000" y="5092700"/>
            <a:ext cx="381000" cy="228600"/>
          </a:xfrm>
          <a:prstGeom prst="leftArrow">
            <a:avLst>
              <a:gd name="adj1" fmla="val 50000"/>
              <a:gd name="adj2" fmla="val 41667"/>
            </a:avLst>
          </a:prstGeom>
          <a:solidFill>
            <a:srgbClr val="FF6600"/>
          </a:solidFill>
          <a:ln w="12700">
            <a:solidFill>
              <a:srgbClr val="000000"/>
            </a:solidFill>
            <a:miter lim="800000"/>
            <a:headEnd/>
            <a:tailEnd/>
          </a:ln>
        </p:spPr>
        <p:txBody>
          <a:bodyPr/>
          <a:lstStyle/>
          <a:p>
            <a:endParaRPr lang="en-US">
              <a:solidFill>
                <a:prstClr val="white"/>
              </a:solidFill>
            </a:endParaRPr>
          </a:p>
        </p:txBody>
      </p:sp>
      <p:sp>
        <p:nvSpPr>
          <p:cNvPr id="112647" name="AutoShape 7"/>
          <p:cNvSpPr>
            <a:spLocks noChangeArrowheads="1"/>
          </p:cNvSpPr>
          <p:nvPr/>
        </p:nvSpPr>
        <p:spPr bwMode="auto">
          <a:xfrm>
            <a:off x="8496300" y="5092700"/>
            <a:ext cx="381000" cy="228600"/>
          </a:xfrm>
          <a:prstGeom prst="leftArrow">
            <a:avLst>
              <a:gd name="adj1" fmla="val 50000"/>
              <a:gd name="adj2" fmla="val 41667"/>
            </a:avLst>
          </a:prstGeom>
          <a:solidFill>
            <a:srgbClr val="FF6600"/>
          </a:solidFill>
          <a:ln w="12700">
            <a:solidFill>
              <a:srgbClr val="000000"/>
            </a:solidFill>
            <a:miter lim="800000"/>
            <a:headEnd/>
            <a:tailEnd/>
          </a:ln>
        </p:spPr>
        <p:txBody>
          <a:bodyPr/>
          <a:lstStyle/>
          <a:p>
            <a:endParaRPr lang="en-US">
              <a:solidFill>
                <a:prstClr val="white"/>
              </a:solidFill>
            </a:endParaRPr>
          </a:p>
        </p:txBody>
      </p:sp>
      <p:sp>
        <p:nvSpPr>
          <p:cNvPr id="112649" name="AutoShape 9"/>
          <p:cNvSpPr>
            <a:spLocks noChangeArrowheads="1"/>
          </p:cNvSpPr>
          <p:nvPr/>
        </p:nvSpPr>
        <p:spPr bwMode="auto">
          <a:xfrm rot="5400000">
            <a:off x="6591300" y="609600"/>
            <a:ext cx="381000" cy="228600"/>
          </a:xfrm>
          <a:prstGeom prst="leftArrow">
            <a:avLst>
              <a:gd name="adj1" fmla="val 50000"/>
              <a:gd name="adj2" fmla="val 41667"/>
            </a:avLst>
          </a:prstGeom>
          <a:solidFill>
            <a:srgbClr val="FF6600"/>
          </a:solidFill>
          <a:ln w="12700">
            <a:solidFill>
              <a:srgbClr val="000000"/>
            </a:solidFill>
            <a:miter lim="800000"/>
            <a:headEnd/>
            <a:tailEnd/>
          </a:ln>
        </p:spPr>
        <p:txBody>
          <a:bodyPr/>
          <a:lstStyle/>
          <a:p>
            <a:endParaRPr lang="en-US">
              <a:solidFill>
                <a:prstClr val="white"/>
              </a:solidFill>
            </a:endParaRPr>
          </a:p>
        </p:txBody>
      </p:sp>
      <p:sp>
        <p:nvSpPr>
          <p:cNvPr id="112654" name="Text Box 14"/>
          <p:cNvSpPr txBox="1">
            <a:spLocks noChangeArrowheads="1"/>
          </p:cNvSpPr>
          <p:nvPr/>
        </p:nvSpPr>
        <p:spPr bwMode="auto">
          <a:xfrm>
            <a:off x="4381500" y="6324600"/>
            <a:ext cx="2057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77800" indent="-177800" eaLnBrk="0" hangingPunct="0">
              <a:defRPr sz="2400">
                <a:solidFill>
                  <a:schemeClr val="tx1"/>
                </a:solidFill>
                <a:latin typeface="Arial" charset="0"/>
                <a:ea typeface="MS PGothic" pitchFamily="34" charset="-128"/>
              </a:defRPr>
            </a:lvl1pPr>
            <a:lvl2pPr eaLnBrk="0" hangingPunct="0">
              <a:defRPr sz="2400">
                <a:solidFill>
                  <a:schemeClr val="tx1"/>
                </a:solidFill>
                <a:latin typeface="Arial" charset="0"/>
                <a:ea typeface="MS PGothic" pitchFamily="34" charset="-128"/>
              </a:defRPr>
            </a:lvl2pPr>
            <a:lvl3pPr eaLnBrk="0" hangingPunct="0">
              <a:defRPr sz="2400">
                <a:solidFill>
                  <a:schemeClr val="tx1"/>
                </a:solidFill>
                <a:latin typeface="Arial" charset="0"/>
                <a:ea typeface="MS PGothic" pitchFamily="34" charset="-128"/>
              </a:defRPr>
            </a:lvl3pPr>
            <a:lvl4pPr eaLnBrk="0" hangingPunct="0">
              <a:defRPr sz="2400">
                <a:solidFill>
                  <a:schemeClr val="tx1"/>
                </a:solidFill>
                <a:latin typeface="Arial" charset="0"/>
                <a:ea typeface="MS PGothic" pitchFamily="34" charset="-128"/>
              </a:defRPr>
            </a:lvl4pPr>
            <a:lvl5pPr eaLnBrk="0" hangingPunct="0">
              <a:defRPr sz="2400">
                <a:solidFill>
                  <a:schemeClr val="tx1"/>
                </a:solidFill>
                <a:latin typeface="Arial" charset="0"/>
                <a:ea typeface="MS PGothic" pitchFamily="34" charset="-128"/>
              </a:defRPr>
            </a:lvl5pPr>
            <a:lvl6pPr eaLnBrk="0" fontAlgn="base" hangingPunct="0">
              <a:spcBef>
                <a:spcPct val="0"/>
              </a:spcBef>
              <a:spcAft>
                <a:spcPct val="0"/>
              </a:spcAft>
              <a:defRPr sz="2400">
                <a:solidFill>
                  <a:schemeClr val="tx1"/>
                </a:solidFill>
                <a:latin typeface="Arial" charset="0"/>
                <a:ea typeface="MS PGothic" pitchFamily="34" charset="-128"/>
              </a:defRPr>
            </a:lvl6pPr>
            <a:lvl7pPr eaLnBrk="0" fontAlgn="base" hangingPunct="0">
              <a:spcBef>
                <a:spcPct val="0"/>
              </a:spcBef>
              <a:spcAft>
                <a:spcPct val="0"/>
              </a:spcAft>
              <a:defRPr sz="2400">
                <a:solidFill>
                  <a:schemeClr val="tx1"/>
                </a:solidFill>
                <a:latin typeface="Arial" charset="0"/>
                <a:ea typeface="MS PGothic" pitchFamily="34" charset="-128"/>
              </a:defRPr>
            </a:lvl7pPr>
            <a:lvl8pPr eaLnBrk="0" fontAlgn="base" hangingPunct="0">
              <a:spcBef>
                <a:spcPct val="0"/>
              </a:spcBef>
              <a:spcAft>
                <a:spcPct val="0"/>
              </a:spcAft>
              <a:defRPr sz="2400">
                <a:solidFill>
                  <a:schemeClr val="tx1"/>
                </a:solidFill>
                <a:latin typeface="Arial" charset="0"/>
                <a:ea typeface="MS PGothic" pitchFamily="34" charset="-128"/>
              </a:defRPr>
            </a:lvl8pPr>
            <a:lvl9pPr eaLnBrk="0" fontAlgn="base" hangingPunct="0">
              <a:spcBef>
                <a:spcPct val="0"/>
              </a:spcBef>
              <a:spcAft>
                <a:spcPct val="0"/>
              </a:spcAft>
              <a:defRPr sz="2400">
                <a:solidFill>
                  <a:schemeClr val="tx1"/>
                </a:solidFill>
                <a:latin typeface="Arial" charset="0"/>
                <a:ea typeface="MS PGothic" pitchFamily="34" charset="-128"/>
              </a:defRPr>
            </a:lvl9pPr>
          </a:lstStyle>
          <a:p>
            <a:pPr defTabSz="914400">
              <a:spcBef>
                <a:spcPct val="50000"/>
              </a:spcBef>
              <a:buClr>
                <a:srgbClr val="B0B1B3"/>
              </a:buClr>
              <a:buFont typeface="Wingdings" pitchFamily="2" charset="2"/>
              <a:buNone/>
            </a:pPr>
            <a:r>
              <a:rPr lang="en-US" sz="2000" dirty="0">
                <a:solidFill>
                  <a:srgbClr val="002F80"/>
                </a:solidFill>
                <a:hlinkClick r:id="rId4"/>
              </a:rPr>
              <a:t>www.uscis.gov</a:t>
            </a:r>
            <a:endParaRPr lang="en-US" sz="2000" dirty="0">
              <a:solidFill>
                <a:srgbClr val="002F80"/>
              </a:solidFill>
            </a:endParaRPr>
          </a:p>
        </p:txBody>
      </p:sp>
      <p:sp>
        <p:nvSpPr>
          <p:cNvPr id="15" name="AutoShape 9"/>
          <p:cNvSpPr>
            <a:spLocks noChangeArrowheads="1"/>
          </p:cNvSpPr>
          <p:nvPr/>
        </p:nvSpPr>
        <p:spPr bwMode="auto">
          <a:xfrm rot="5400000">
            <a:off x="7404100" y="1587500"/>
            <a:ext cx="381000" cy="228600"/>
          </a:xfrm>
          <a:prstGeom prst="leftArrow">
            <a:avLst>
              <a:gd name="adj1" fmla="val 50000"/>
              <a:gd name="adj2" fmla="val 41667"/>
            </a:avLst>
          </a:prstGeom>
          <a:solidFill>
            <a:srgbClr val="FF6600"/>
          </a:solidFill>
          <a:ln w="12700">
            <a:solidFill>
              <a:srgbClr val="000000"/>
            </a:solidFill>
            <a:miter lim="800000"/>
            <a:headEnd/>
            <a:tailEnd/>
          </a:ln>
        </p:spPr>
        <p:txBody>
          <a:bodyPr/>
          <a:lstStyle/>
          <a:p>
            <a:endParaRPr lang="en-US">
              <a:solidFill>
                <a:prstClr val="white"/>
              </a:solidFill>
            </a:endParaRPr>
          </a:p>
        </p:txBody>
      </p:sp>
      <p:sp>
        <p:nvSpPr>
          <p:cNvPr id="16" name="AutoShape 9"/>
          <p:cNvSpPr>
            <a:spLocks noChangeArrowheads="1"/>
          </p:cNvSpPr>
          <p:nvPr/>
        </p:nvSpPr>
        <p:spPr bwMode="auto">
          <a:xfrm rot="5400000">
            <a:off x="330200" y="1536700"/>
            <a:ext cx="381000" cy="228600"/>
          </a:xfrm>
          <a:prstGeom prst="leftArrow">
            <a:avLst>
              <a:gd name="adj1" fmla="val 50000"/>
              <a:gd name="adj2" fmla="val 41667"/>
            </a:avLst>
          </a:prstGeom>
          <a:solidFill>
            <a:srgbClr val="FF6600"/>
          </a:solidFill>
          <a:ln w="12700">
            <a:solidFill>
              <a:srgbClr val="000000"/>
            </a:solidFill>
            <a:miter lim="800000"/>
            <a:headEnd/>
            <a:tailEnd/>
          </a:ln>
        </p:spPr>
        <p:txBody>
          <a:bodyPr/>
          <a:lstStyle/>
          <a:p>
            <a:endParaRPr lang="en-US">
              <a:solidFill>
                <a:prstClr val="white"/>
              </a:solidFill>
            </a:endParaRPr>
          </a:p>
        </p:txBody>
      </p:sp>
    </p:spTree>
    <p:extLst>
      <p:ext uri="{BB962C8B-B14F-4D97-AF65-F5344CB8AC3E}">
        <p14:creationId xmlns:p14="http://schemas.microsoft.com/office/powerpoint/2010/main" val="27649784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4690" name="Text Box 2"/>
          <p:cNvSpPr txBox="1">
            <a:spLocks noChangeArrowheads="1"/>
          </p:cNvSpPr>
          <p:nvPr/>
        </p:nvSpPr>
        <p:spPr bwMode="auto">
          <a:xfrm>
            <a:off x="3352800" y="2667000"/>
            <a:ext cx="3124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solidFill>
                  <a:schemeClr val="accent2"/>
                </a:solidFill>
              </a:rPr>
              <a:t>www.uscis.gov/citizenship</a:t>
            </a:r>
          </a:p>
        </p:txBody>
      </p:sp>
      <p:pic>
        <p:nvPicPr>
          <p:cNvPr id="114691" name="Picture 3"/>
          <p:cNvPicPr>
            <a:picLocks noChangeAspect="1" noChangeArrowheads="1"/>
          </p:cNvPicPr>
          <p:nvPr/>
        </p:nvPicPr>
        <p:blipFill>
          <a:blip r:embed="rId3">
            <a:extLst>
              <a:ext uri="{28A0092B-C50C-407E-A947-70E740481C1C}">
                <a14:useLocalDpi xmlns:a14="http://schemas.microsoft.com/office/drawing/2010/main" val="0"/>
              </a:ext>
            </a:extLst>
          </a:blip>
          <a:srcRect l="9167" t="10312" r="5833" b="3438"/>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4692" name="Text Box 4"/>
          <p:cNvSpPr txBox="1">
            <a:spLocks noChangeArrowheads="1"/>
          </p:cNvSpPr>
          <p:nvPr/>
        </p:nvSpPr>
        <p:spPr bwMode="auto">
          <a:xfrm>
            <a:off x="4419600" y="6248400"/>
            <a:ext cx="304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dirty="0">
                <a:solidFill>
                  <a:srgbClr val="002F80"/>
                </a:solidFill>
                <a:hlinkClick r:id="rId4"/>
              </a:rPr>
              <a:t>www.uscis.gov/citizenship</a:t>
            </a:r>
            <a:endParaRPr lang="en-US" dirty="0">
              <a:solidFill>
                <a:srgbClr val="002F80"/>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42" name="AutoShape 2"/>
          <p:cNvSpPr>
            <a:spLocks noChangeArrowheads="1"/>
          </p:cNvSpPr>
          <p:nvPr/>
        </p:nvSpPr>
        <p:spPr bwMode="auto">
          <a:xfrm>
            <a:off x="2273300" y="1651000"/>
            <a:ext cx="381000" cy="228600"/>
          </a:xfrm>
          <a:prstGeom prst="leftArrow">
            <a:avLst>
              <a:gd name="adj1" fmla="val 50000"/>
              <a:gd name="adj2" fmla="val 41667"/>
            </a:avLst>
          </a:prstGeom>
          <a:solidFill>
            <a:srgbClr val="FF6600"/>
          </a:solidFill>
          <a:ln w="12700">
            <a:solidFill>
              <a:srgbClr val="000000"/>
            </a:solidFill>
            <a:miter lim="800000"/>
            <a:headEnd/>
            <a:tailEnd/>
          </a:ln>
        </p:spPr>
        <p:txBody>
          <a:bodyPr/>
          <a:lstStyle/>
          <a:p>
            <a:endParaRPr lang="en-US">
              <a:solidFill>
                <a:prstClr val="white"/>
              </a:solidFill>
            </a:endParaRPr>
          </a:p>
        </p:txBody>
      </p:sp>
      <p:pic>
        <p:nvPicPr>
          <p:cNvPr id="112643"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0"/>
            <a:ext cx="9144000" cy="6857999"/>
          </a:xfrm>
          <a:prstGeom prst="rect">
            <a:avLst/>
          </a:prstGeom>
          <a:noFill/>
          <a:ln>
            <a:noFill/>
          </a:ln>
          <a:effectLst/>
          <a:extLst/>
        </p:spPr>
      </p:pic>
      <p:sp>
        <p:nvSpPr>
          <p:cNvPr id="112654" name="Text Box 14"/>
          <p:cNvSpPr txBox="1">
            <a:spLocks noChangeArrowheads="1"/>
          </p:cNvSpPr>
          <p:nvPr/>
        </p:nvSpPr>
        <p:spPr bwMode="auto">
          <a:xfrm>
            <a:off x="641350" y="5753100"/>
            <a:ext cx="4025900" cy="400110"/>
          </a:xfrm>
          <a:prstGeom prst="rect">
            <a:avLst/>
          </a:prstGeom>
          <a:solidFill>
            <a:srgbClr val="FFFFFF"/>
          </a:solidFill>
          <a:ln w="9525">
            <a:solidFill>
              <a:schemeClr val="tx1"/>
            </a:solidFill>
            <a:miter lim="800000"/>
            <a:headEnd/>
            <a:tailEnd/>
          </a:ln>
          <a:effectLst/>
          <a:extLst/>
        </p:spPr>
        <p:txBody>
          <a:bodyPr wrap="square">
            <a:spAutoFit/>
          </a:bodyPr>
          <a:lstStyle>
            <a:lvl1pPr marL="177800" indent="-177800" eaLnBrk="0" hangingPunct="0">
              <a:defRPr sz="2400">
                <a:solidFill>
                  <a:schemeClr val="tx1"/>
                </a:solidFill>
                <a:latin typeface="Arial" charset="0"/>
                <a:ea typeface="MS PGothic" pitchFamily="34" charset="-128"/>
              </a:defRPr>
            </a:lvl1pPr>
            <a:lvl2pPr eaLnBrk="0" hangingPunct="0">
              <a:defRPr sz="2400">
                <a:solidFill>
                  <a:schemeClr val="tx1"/>
                </a:solidFill>
                <a:latin typeface="Arial" charset="0"/>
                <a:ea typeface="MS PGothic" pitchFamily="34" charset="-128"/>
              </a:defRPr>
            </a:lvl2pPr>
            <a:lvl3pPr eaLnBrk="0" hangingPunct="0">
              <a:defRPr sz="2400">
                <a:solidFill>
                  <a:schemeClr val="tx1"/>
                </a:solidFill>
                <a:latin typeface="Arial" charset="0"/>
                <a:ea typeface="MS PGothic" pitchFamily="34" charset="-128"/>
              </a:defRPr>
            </a:lvl3pPr>
            <a:lvl4pPr eaLnBrk="0" hangingPunct="0">
              <a:defRPr sz="2400">
                <a:solidFill>
                  <a:schemeClr val="tx1"/>
                </a:solidFill>
                <a:latin typeface="Arial" charset="0"/>
                <a:ea typeface="MS PGothic" pitchFamily="34" charset="-128"/>
              </a:defRPr>
            </a:lvl4pPr>
            <a:lvl5pPr eaLnBrk="0" hangingPunct="0">
              <a:defRPr sz="2400">
                <a:solidFill>
                  <a:schemeClr val="tx1"/>
                </a:solidFill>
                <a:latin typeface="Arial" charset="0"/>
                <a:ea typeface="MS PGothic" pitchFamily="34" charset="-128"/>
              </a:defRPr>
            </a:lvl5pPr>
            <a:lvl6pPr eaLnBrk="0" fontAlgn="base" hangingPunct="0">
              <a:spcBef>
                <a:spcPct val="0"/>
              </a:spcBef>
              <a:spcAft>
                <a:spcPct val="0"/>
              </a:spcAft>
              <a:defRPr sz="2400">
                <a:solidFill>
                  <a:schemeClr val="tx1"/>
                </a:solidFill>
                <a:latin typeface="Arial" charset="0"/>
                <a:ea typeface="MS PGothic" pitchFamily="34" charset="-128"/>
              </a:defRPr>
            </a:lvl6pPr>
            <a:lvl7pPr eaLnBrk="0" fontAlgn="base" hangingPunct="0">
              <a:spcBef>
                <a:spcPct val="0"/>
              </a:spcBef>
              <a:spcAft>
                <a:spcPct val="0"/>
              </a:spcAft>
              <a:defRPr sz="2400">
                <a:solidFill>
                  <a:schemeClr val="tx1"/>
                </a:solidFill>
                <a:latin typeface="Arial" charset="0"/>
                <a:ea typeface="MS PGothic" pitchFamily="34" charset="-128"/>
              </a:defRPr>
            </a:lvl7pPr>
            <a:lvl8pPr eaLnBrk="0" fontAlgn="base" hangingPunct="0">
              <a:spcBef>
                <a:spcPct val="0"/>
              </a:spcBef>
              <a:spcAft>
                <a:spcPct val="0"/>
              </a:spcAft>
              <a:defRPr sz="2400">
                <a:solidFill>
                  <a:schemeClr val="tx1"/>
                </a:solidFill>
                <a:latin typeface="Arial" charset="0"/>
                <a:ea typeface="MS PGothic" pitchFamily="34" charset="-128"/>
              </a:defRPr>
            </a:lvl8pPr>
            <a:lvl9pPr eaLnBrk="0" fontAlgn="base" hangingPunct="0">
              <a:spcBef>
                <a:spcPct val="0"/>
              </a:spcBef>
              <a:spcAft>
                <a:spcPct val="0"/>
              </a:spcAft>
              <a:defRPr sz="2400">
                <a:solidFill>
                  <a:schemeClr val="tx1"/>
                </a:solidFill>
                <a:latin typeface="Arial" charset="0"/>
                <a:ea typeface="MS PGothic" pitchFamily="34" charset="-128"/>
              </a:defRPr>
            </a:lvl9pPr>
          </a:lstStyle>
          <a:p>
            <a:pPr defTabSz="914400">
              <a:spcBef>
                <a:spcPct val="50000"/>
              </a:spcBef>
              <a:buClr>
                <a:srgbClr val="B0B1B3"/>
              </a:buClr>
              <a:buFont typeface="Wingdings" pitchFamily="2" charset="2"/>
              <a:buNone/>
            </a:pPr>
            <a:r>
              <a:rPr lang="en-US" sz="2000" dirty="0" smtClean="0">
                <a:solidFill>
                  <a:prstClr val="white"/>
                </a:solidFill>
                <a:hlinkClick r:id="rId4"/>
              </a:rPr>
              <a:t>americanhistory.si.edu/citizenship</a:t>
            </a:r>
            <a:endParaRPr lang="en-US" sz="2000" dirty="0">
              <a:solidFill>
                <a:prstClr val="white"/>
              </a:solidFill>
            </a:endParaRPr>
          </a:p>
        </p:txBody>
      </p:sp>
      <p:sp>
        <p:nvSpPr>
          <p:cNvPr id="16" name="AutoShape 9"/>
          <p:cNvSpPr>
            <a:spLocks noChangeArrowheads="1"/>
          </p:cNvSpPr>
          <p:nvPr/>
        </p:nvSpPr>
        <p:spPr bwMode="auto">
          <a:xfrm rot="5400000">
            <a:off x="901700" y="1765300"/>
            <a:ext cx="381000" cy="228600"/>
          </a:xfrm>
          <a:prstGeom prst="leftArrow">
            <a:avLst>
              <a:gd name="adj1" fmla="val 50000"/>
              <a:gd name="adj2" fmla="val 41667"/>
            </a:avLst>
          </a:prstGeom>
          <a:solidFill>
            <a:srgbClr val="FF6600"/>
          </a:solidFill>
          <a:ln w="12700">
            <a:solidFill>
              <a:srgbClr val="000000"/>
            </a:solidFill>
            <a:miter lim="800000"/>
            <a:headEnd/>
            <a:tailEnd/>
          </a:ln>
        </p:spPr>
        <p:txBody>
          <a:bodyPr/>
          <a:lstStyle/>
          <a:p>
            <a:endParaRPr lang="en-US">
              <a:solidFill>
                <a:prstClr val="white"/>
              </a:solidFill>
            </a:endParaRPr>
          </a:p>
        </p:txBody>
      </p:sp>
    </p:spTree>
    <p:extLst>
      <p:ext uri="{BB962C8B-B14F-4D97-AF65-F5344CB8AC3E}">
        <p14:creationId xmlns:p14="http://schemas.microsoft.com/office/powerpoint/2010/main" val="23404143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255588" y="0"/>
            <a:ext cx="7469187" cy="1812925"/>
          </a:xfrm>
        </p:spPr>
        <p:txBody>
          <a:bodyPr/>
          <a:lstStyle/>
          <a:p>
            <a:r>
              <a:rPr lang="en-US" smtClean="0">
                <a:latin typeface="25 Helvetica UltraLight" pitchFamily="-106" charset="0"/>
              </a:rPr>
              <a:t/>
            </a:r>
            <a:br>
              <a:rPr lang="en-US" smtClean="0">
                <a:latin typeface="25 Helvetica UltraLight" pitchFamily="-106" charset="0"/>
              </a:rPr>
            </a:br>
            <a:endParaRPr lang="en-US" smtClean="0">
              <a:latin typeface="25 Helvetica UltraLight" pitchFamily="-106" charset="0"/>
            </a:endParaRPr>
          </a:p>
        </p:txBody>
      </p:sp>
      <p:sp>
        <p:nvSpPr>
          <p:cNvPr id="53252" name="Rectangle 6"/>
          <p:cNvSpPr>
            <a:spLocks noChangeArrowheads="1"/>
          </p:cNvSpPr>
          <p:nvPr/>
        </p:nvSpPr>
        <p:spPr bwMode="auto">
          <a:xfrm>
            <a:off x="454025" y="2341563"/>
            <a:ext cx="4387850" cy="769937"/>
          </a:xfrm>
          <a:prstGeom prst="rect">
            <a:avLst/>
          </a:prstGeom>
          <a:noFill/>
          <a:ln w="9525">
            <a:noFill/>
            <a:miter lim="800000"/>
            <a:headEnd/>
            <a:tailEnd/>
          </a:ln>
        </p:spPr>
        <p:txBody>
          <a:bodyPr>
            <a:spAutoFit/>
          </a:bodyPr>
          <a:lstStyle/>
          <a:p>
            <a:pPr>
              <a:buFont typeface="Wingdings" pitchFamily="2" charset="2"/>
              <a:buNone/>
            </a:pPr>
            <a:r>
              <a:rPr lang="en-US" sz="4400"/>
              <a:t>Questions? </a:t>
            </a:r>
          </a:p>
          <a:p>
            <a:pPr>
              <a:buFont typeface="Wingdings" pitchFamily="2" charset="2"/>
              <a:buNone/>
            </a:pPr>
            <a:endParaRPr lang="en-US" sz="6000"/>
          </a:p>
        </p:txBody>
      </p:sp>
      <p:pic>
        <p:nvPicPr>
          <p:cNvPr id="53253" name="Picture 10" descr="American Fla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860925" y="1968500"/>
            <a:ext cx="3613150" cy="2713038"/>
          </a:xfrm>
          <a:effectLst>
            <a:outerShdw blurRad="127000" dist="76201" dir="2700000" rotWithShape="0">
              <a:srgbClr val="808080">
                <a:alpha val="42999"/>
              </a:srgbClr>
            </a:outerShdw>
          </a:effectLst>
        </p:spPr>
      </p:pic>
      <p:sp>
        <p:nvSpPr>
          <p:cNvPr id="48133" name="Text Box 12"/>
          <p:cNvSpPr txBox="1">
            <a:spLocks noChangeArrowheads="1"/>
          </p:cNvSpPr>
          <p:nvPr/>
        </p:nvSpPr>
        <p:spPr bwMode="auto">
          <a:xfrm flipH="1" flipV="1">
            <a:off x="442913" y="50688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a:spAutoFit/>
          </a:bodyPr>
          <a:lstStyle>
            <a:lvl1pPr marL="177800" indent="-177800" eaLnBrk="0" hangingPunct="0">
              <a:defRPr sz="2400">
                <a:solidFill>
                  <a:schemeClr val="tx1"/>
                </a:solidFill>
                <a:latin typeface="Arial" charset="0"/>
                <a:ea typeface="MS PGothic" pitchFamily="34" charset="-128"/>
              </a:defRPr>
            </a:lvl1pPr>
            <a:lvl2pPr marL="37931725" indent="-37474525" eaLnBrk="0" hangingPunct="0">
              <a:defRPr sz="2400">
                <a:solidFill>
                  <a:schemeClr val="tx1"/>
                </a:solidFill>
                <a:latin typeface="Arial" charset="0"/>
                <a:ea typeface="MS PGothic" pitchFamily="34" charset="-128"/>
              </a:defRPr>
            </a:lvl2pPr>
            <a:lvl3pPr eaLnBrk="0" hangingPunct="0">
              <a:defRPr sz="2400">
                <a:solidFill>
                  <a:schemeClr val="tx1"/>
                </a:solidFill>
                <a:latin typeface="Arial" charset="0"/>
                <a:ea typeface="MS PGothic" pitchFamily="34" charset="-128"/>
              </a:defRPr>
            </a:lvl3pPr>
            <a:lvl4pPr eaLnBrk="0" hangingPunct="0">
              <a:defRPr sz="2400">
                <a:solidFill>
                  <a:schemeClr val="tx1"/>
                </a:solidFill>
                <a:latin typeface="Arial" charset="0"/>
                <a:ea typeface="MS PGothic" pitchFamily="34" charset="-128"/>
              </a:defRPr>
            </a:lvl4pPr>
            <a:lvl5pPr eaLnBrk="0" hangingPunct="0">
              <a:defRPr sz="2400">
                <a:solidFill>
                  <a:schemeClr val="tx1"/>
                </a:solidFill>
                <a:latin typeface="Arial" charset="0"/>
                <a:ea typeface="MS PGothic" pitchFamily="34" charset="-128"/>
              </a:defRPr>
            </a:lvl5pPr>
            <a:lvl6pPr marL="457200" eaLnBrk="0" fontAlgn="base" hangingPunct="0">
              <a:spcBef>
                <a:spcPct val="0"/>
              </a:spcBef>
              <a:spcAft>
                <a:spcPct val="0"/>
              </a:spcAft>
              <a:defRPr sz="2400">
                <a:solidFill>
                  <a:schemeClr val="tx1"/>
                </a:solidFill>
                <a:latin typeface="Arial" charset="0"/>
                <a:ea typeface="MS PGothic" pitchFamily="34" charset="-128"/>
              </a:defRPr>
            </a:lvl6pPr>
            <a:lvl7pPr marL="914400" eaLnBrk="0" fontAlgn="base" hangingPunct="0">
              <a:spcBef>
                <a:spcPct val="0"/>
              </a:spcBef>
              <a:spcAft>
                <a:spcPct val="0"/>
              </a:spcAft>
              <a:defRPr sz="2400">
                <a:solidFill>
                  <a:schemeClr val="tx1"/>
                </a:solidFill>
                <a:latin typeface="Arial" charset="0"/>
                <a:ea typeface="MS PGothic" pitchFamily="34" charset="-128"/>
              </a:defRPr>
            </a:lvl7pPr>
            <a:lvl8pPr marL="1371600" eaLnBrk="0" fontAlgn="base" hangingPunct="0">
              <a:spcBef>
                <a:spcPct val="0"/>
              </a:spcBef>
              <a:spcAft>
                <a:spcPct val="0"/>
              </a:spcAft>
              <a:defRPr sz="2400">
                <a:solidFill>
                  <a:schemeClr val="tx1"/>
                </a:solidFill>
                <a:latin typeface="Arial" charset="0"/>
                <a:ea typeface="MS PGothic" pitchFamily="34" charset="-128"/>
              </a:defRPr>
            </a:lvl8pPr>
            <a:lvl9pPr marL="1828800" eaLnBrk="0" fontAlgn="base" hangingPunct="0">
              <a:spcBef>
                <a:spcPct val="0"/>
              </a:spcBef>
              <a:spcAft>
                <a:spcPct val="0"/>
              </a:spcAft>
              <a:defRPr sz="2400">
                <a:solidFill>
                  <a:schemeClr val="tx1"/>
                </a:solidFill>
                <a:latin typeface="Arial" charset="0"/>
                <a:ea typeface="MS PGothic" pitchFamily="34" charset="-128"/>
              </a:defRPr>
            </a:lvl9pPr>
          </a:lstStyle>
          <a:p>
            <a:pPr eaLnBrk="1" hangingPunct="1">
              <a:buFont typeface="Wingdings" pitchFamily="2" charset="2"/>
              <a:buNone/>
            </a:pPr>
            <a:endParaRPr lang="en-US" sz="1800"/>
          </a:p>
        </p:txBody>
      </p:sp>
      <p:pic>
        <p:nvPicPr>
          <p:cNvPr id="15257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304" y="6245352"/>
            <a:ext cx="1689100" cy="50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rPr>
              <a:t>Who is this?</a:t>
            </a:r>
            <a:endParaRPr lang="en-US" dirty="0">
              <a:latin typeface="+mj-lt"/>
            </a:endParaRPr>
          </a:p>
        </p:txBody>
      </p:sp>
      <p:sp>
        <p:nvSpPr>
          <p:cNvPr id="4" name="TextBox 3"/>
          <p:cNvSpPr txBox="1"/>
          <p:nvPr/>
        </p:nvSpPr>
        <p:spPr>
          <a:xfrm>
            <a:off x="4114800" y="1752600"/>
            <a:ext cx="5003800" cy="4154984"/>
          </a:xfrm>
          <a:prstGeom prst="rect">
            <a:avLst/>
          </a:prstGeom>
          <a:noFill/>
        </p:spPr>
        <p:txBody>
          <a:bodyPr wrap="square" rtlCol="0">
            <a:spAutoFit/>
          </a:bodyPr>
          <a:lstStyle/>
          <a:p>
            <a:r>
              <a:rPr lang="en-US" sz="3000" b="1" dirty="0" smtClean="0">
                <a:solidFill>
                  <a:prstClr val="white"/>
                </a:solidFill>
              </a:rPr>
              <a:t>General Viet Luong </a:t>
            </a:r>
          </a:p>
          <a:p>
            <a:endParaRPr lang="en-US" sz="3000" b="1" dirty="0" smtClean="0">
              <a:solidFill>
                <a:prstClr val="white"/>
              </a:solidFill>
            </a:endParaRPr>
          </a:p>
          <a:p>
            <a:r>
              <a:rPr lang="en-US" sz="3000" b="1" dirty="0" smtClean="0">
                <a:solidFill>
                  <a:prstClr val="white"/>
                </a:solidFill>
              </a:rPr>
              <a:t>First Vietnamese-American General in U.S. Army</a:t>
            </a:r>
          </a:p>
          <a:p>
            <a:endParaRPr lang="en-US" sz="3000" b="1" dirty="0">
              <a:solidFill>
                <a:prstClr val="white"/>
              </a:solidFill>
            </a:endParaRPr>
          </a:p>
          <a:p>
            <a:r>
              <a:rPr lang="en-US" sz="3000" b="1" dirty="0" smtClean="0">
                <a:solidFill>
                  <a:prstClr val="white"/>
                </a:solidFill>
              </a:rPr>
              <a:t>Born in Vietnam</a:t>
            </a:r>
          </a:p>
          <a:p>
            <a:endParaRPr lang="en-US" sz="3000" b="1" dirty="0">
              <a:solidFill>
                <a:prstClr val="white"/>
              </a:solidFill>
            </a:endParaRPr>
          </a:p>
          <a:p>
            <a:endParaRPr lang="en-US" sz="2400" dirty="0">
              <a:solidFill>
                <a:prstClr val="white"/>
              </a:solidFill>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355"/>
          <a:stretch/>
        </p:blipFill>
        <p:spPr>
          <a:xfrm>
            <a:off x="825498" y="1774583"/>
            <a:ext cx="2613203" cy="3335933"/>
          </a:xfrm>
          <a:prstGeom prst="rect">
            <a:avLst/>
          </a:prstGeom>
        </p:spPr>
      </p:pic>
    </p:spTree>
    <p:extLst>
      <p:ext uri="{BB962C8B-B14F-4D97-AF65-F5344CB8AC3E}">
        <p14:creationId xmlns:p14="http://schemas.microsoft.com/office/powerpoint/2010/main" val="26707841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anim calcmode="lin" valueType="num">
                                      <p:cBhvr additive="base">
                                        <p:cTn id="1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anim calcmode="lin" valueType="num">
                                      <p:cBhvr additive="base">
                                        <p:cTn id="1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is this?</a:t>
            </a:r>
          </a:p>
        </p:txBody>
      </p:sp>
      <p:sp>
        <p:nvSpPr>
          <p:cNvPr id="4" name="TextBox 3"/>
          <p:cNvSpPr txBox="1"/>
          <p:nvPr/>
        </p:nvSpPr>
        <p:spPr>
          <a:xfrm>
            <a:off x="4568369" y="1831181"/>
            <a:ext cx="4499429" cy="3693319"/>
          </a:xfrm>
          <a:prstGeom prst="rect">
            <a:avLst/>
          </a:prstGeom>
          <a:noFill/>
        </p:spPr>
        <p:txBody>
          <a:bodyPr wrap="square" rtlCol="0">
            <a:spAutoFit/>
          </a:bodyPr>
          <a:lstStyle/>
          <a:p>
            <a:r>
              <a:rPr lang="en-US" sz="3000" b="1" dirty="0" smtClean="0">
                <a:solidFill>
                  <a:prstClr val="white"/>
                </a:solidFill>
              </a:rPr>
              <a:t>Natalie Portman</a:t>
            </a:r>
          </a:p>
          <a:p>
            <a:endParaRPr lang="en-US" sz="3000" b="1" dirty="0" smtClean="0">
              <a:solidFill>
                <a:prstClr val="white"/>
              </a:solidFill>
            </a:endParaRPr>
          </a:p>
          <a:p>
            <a:r>
              <a:rPr lang="en-US" sz="3000" b="1" dirty="0" smtClean="0">
                <a:solidFill>
                  <a:prstClr val="white"/>
                </a:solidFill>
              </a:rPr>
              <a:t>Actress</a:t>
            </a:r>
          </a:p>
          <a:p>
            <a:endParaRPr lang="en-US" sz="3000" b="1" dirty="0">
              <a:solidFill>
                <a:prstClr val="white"/>
              </a:solidFill>
            </a:endParaRPr>
          </a:p>
          <a:p>
            <a:r>
              <a:rPr lang="en-US" sz="3000" b="1" dirty="0" smtClean="0">
                <a:solidFill>
                  <a:prstClr val="white"/>
                </a:solidFill>
              </a:rPr>
              <a:t>Born in Israel</a:t>
            </a:r>
          </a:p>
          <a:p>
            <a:endParaRPr lang="en-US" sz="3000" b="1" dirty="0">
              <a:solidFill>
                <a:prstClr val="white"/>
              </a:solidFill>
            </a:endParaRPr>
          </a:p>
          <a:p>
            <a:r>
              <a:rPr lang="en-US" sz="3000" b="1" dirty="0" smtClean="0">
                <a:solidFill>
                  <a:prstClr val="white"/>
                </a:solidFill>
              </a:rPr>
              <a:t>Derivative U.S. Citizen</a:t>
            </a:r>
          </a:p>
          <a:p>
            <a:endParaRPr lang="en-US" sz="2400" dirty="0">
              <a:solidFill>
                <a:prstClr val="white"/>
              </a:solidFill>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1947" r="16531" b="4575"/>
          <a:stretch/>
        </p:blipFill>
        <p:spPr>
          <a:xfrm>
            <a:off x="488950" y="1676400"/>
            <a:ext cx="3721100" cy="3708400"/>
          </a:xfrm>
          <a:prstGeom prst="rect">
            <a:avLst/>
          </a:prstGeom>
        </p:spPr>
      </p:pic>
    </p:spTree>
    <p:extLst>
      <p:ext uri="{BB962C8B-B14F-4D97-AF65-F5344CB8AC3E}">
        <p14:creationId xmlns:p14="http://schemas.microsoft.com/office/powerpoint/2010/main" val="10499178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anim calcmode="lin" valueType="num">
                                      <p:cBhvr additive="base">
                                        <p:cTn id="1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anim calcmode="lin" valueType="num">
                                      <p:cBhvr additive="base">
                                        <p:cTn id="1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anim calcmode="lin" valueType="num">
                                      <p:cBhvr additive="base">
                                        <p:cTn id="19"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828800"/>
            <a:ext cx="3932936" cy="3733800"/>
          </a:xfrm>
          <a:prstGeom prst="rect">
            <a:avLst/>
          </a:prstGeom>
        </p:spPr>
      </p:pic>
      <p:sp>
        <p:nvSpPr>
          <p:cNvPr id="2" name="Title 1"/>
          <p:cNvSpPr>
            <a:spLocks noGrp="1"/>
          </p:cNvSpPr>
          <p:nvPr>
            <p:ph type="title"/>
          </p:nvPr>
        </p:nvSpPr>
        <p:spPr/>
        <p:txBody>
          <a:bodyPr/>
          <a:lstStyle/>
          <a:p>
            <a:r>
              <a:rPr lang="en-US" dirty="0"/>
              <a:t>Who is this?</a:t>
            </a:r>
          </a:p>
        </p:txBody>
      </p:sp>
      <p:sp>
        <p:nvSpPr>
          <p:cNvPr id="7" name="TextBox 6"/>
          <p:cNvSpPr txBox="1"/>
          <p:nvPr/>
        </p:nvSpPr>
        <p:spPr>
          <a:xfrm>
            <a:off x="4521200" y="2033706"/>
            <a:ext cx="4267200" cy="3323987"/>
          </a:xfrm>
          <a:prstGeom prst="rect">
            <a:avLst/>
          </a:prstGeom>
          <a:noFill/>
        </p:spPr>
        <p:txBody>
          <a:bodyPr wrap="square" rtlCol="0">
            <a:spAutoFit/>
          </a:bodyPr>
          <a:lstStyle/>
          <a:p>
            <a:r>
              <a:rPr lang="en-US" sz="3000" b="1" dirty="0" smtClean="0">
                <a:solidFill>
                  <a:prstClr val="white"/>
                </a:solidFill>
              </a:rPr>
              <a:t>Sergey </a:t>
            </a:r>
            <a:r>
              <a:rPr lang="en-US" sz="3000" b="1" dirty="0" err="1" smtClean="0">
                <a:solidFill>
                  <a:prstClr val="white"/>
                </a:solidFill>
              </a:rPr>
              <a:t>Brin</a:t>
            </a:r>
            <a:endParaRPr lang="en-US" sz="3000" b="1" dirty="0" smtClean="0">
              <a:solidFill>
                <a:prstClr val="white"/>
              </a:solidFill>
            </a:endParaRPr>
          </a:p>
          <a:p>
            <a:endParaRPr lang="en-US" sz="3000" b="1" dirty="0" smtClean="0">
              <a:solidFill>
                <a:prstClr val="white"/>
              </a:solidFill>
            </a:endParaRPr>
          </a:p>
          <a:p>
            <a:r>
              <a:rPr lang="en-US" sz="3000" b="1" dirty="0" smtClean="0">
                <a:solidFill>
                  <a:prstClr val="white"/>
                </a:solidFill>
              </a:rPr>
              <a:t>Co-Founder of Google</a:t>
            </a:r>
          </a:p>
          <a:p>
            <a:endParaRPr lang="en-US" sz="3000" b="1" dirty="0" smtClean="0">
              <a:solidFill>
                <a:prstClr val="white"/>
              </a:solidFill>
            </a:endParaRPr>
          </a:p>
          <a:p>
            <a:r>
              <a:rPr lang="en-US" sz="3000" b="1" dirty="0" smtClean="0">
                <a:solidFill>
                  <a:prstClr val="white"/>
                </a:solidFill>
              </a:rPr>
              <a:t>Born in Russia</a:t>
            </a:r>
          </a:p>
          <a:p>
            <a:endParaRPr lang="en-US" sz="3000" b="1" dirty="0">
              <a:solidFill>
                <a:prstClr val="white"/>
              </a:solidFill>
            </a:endParaRPr>
          </a:p>
          <a:p>
            <a:r>
              <a:rPr lang="en-US" sz="3000" b="1" dirty="0" smtClean="0">
                <a:solidFill>
                  <a:prstClr val="white"/>
                </a:solidFill>
              </a:rPr>
              <a:t>Derivative US Citizen</a:t>
            </a:r>
          </a:p>
        </p:txBody>
      </p:sp>
    </p:spTree>
    <p:extLst>
      <p:ext uri="{BB962C8B-B14F-4D97-AF65-F5344CB8AC3E}">
        <p14:creationId xmlns:p14="http://schemas.microsoft.com/office/powerpoint/2010/main" val="773851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anim calcmode="lin" valueType="num">
                                      <p:cBhvr additive="base">
                                        <p:cTn id="11"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anim calcmode="lin" valueType="num">
                                      <p:cBhvr additive="base">
                                        <p:cTn id="15"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anim calcmode="lin" valueType="num">
                                      <p:cBhvr additive="base">
                                        <p:cTn id="19"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rPr>
              <a:t>Who is this?</a:t>
            </a:r>
            <a:endParaRPr lang="en-US" dirty="0">
              <a:latin typeface="+mj-lt"/>
            </a:endParaRPr>
          </a:p>
        </p:txBody>
      </p:sp>
      <p:sp>
        <p:nvSpPr>
          <p:cNvPr id="4" name="TextBox 3"/>
          <p:cNvSpPr txBox="1"/>
          <p:nvPr/>
        </p:nvSpPr>
        <p:spPr>
          <a:xfrm>
            <a:off x="4114800" y="1752600"/>
            <a:ext cx="5003800" cy="3693319"/>
          </a:xfrm>
          <a:prstGeom prst="rect">
            <a:avLst/>
          </a:prstGeom>
          <a:noFill/>
        </p:spPr>
        <p:txBody>
          <a:bodyPr wrap="square" rtlCol="0">
            <a:spAutoFit/>
          </a:bodyPr>
          <a:lstStyle/>
          <a:p>
            <a:r>
              <a:rPr lang="en-US" sz="3000" b="1" dirty="0" smtClean="0">
                <a:solidFill>
                  <a:prstClr val="white"/>
                </a:solidFill>
              </a:rPr>
              <a:t>I.M. Pei</a:t>
            </a:r>
          </a:p>
          <a:p>
            <a:endParaRPr lang="en-US" sz="3000" b="1" dirty="0" smtClean="0">
              <a:solidFill>
                <a:prstClr val="white"/>
              </a:solidFill>
            </a:endParaRPr>
          </a:p>
          <a:p>
            <a:r>
              <a:rPr lang="en-US" sz="3000" b="1" dirty="0" smtClean="0">
                <a:solidFill>
                  <a:prstClr val="white"/>
                </a:solidFill>
              </a:rPr>
              <a:t>Architect</a:t>
            </a:r>
          </a:p>
          <a:p>
            <a:endParaRPr lang="en-US" sz="3000" b="1" dirty="0">
              <a:solidFill>
                <a:prstClr val="white"/>
              </a:solidFill>
            </a:endParaRPr>
          </a:p>
          <a:p>
            <a:r>
              <a:rPr lang="en-US" sz="3000" b="1" dirty="0" smtClean="0">
                <a:solidFill>
                  <a:prstClr val="white"/>
                </a:solidFill>
              </a:rPr>
              <a:t>Born in China</a:t>
            </a:r>
          </a:p>
          <a:p>
            <a:endParaRPr lang="en-US" sz="3000" b="1" dirty="0">
              <a:solidFill>
                <a:prstClr val="white"/>
              </a:solidFill>
            </a:endParaRPr>
          </a:p>
          <a:p>
            <a:r>
              <a:rPr lang="en-US" sz="3000" b="1" dirty="0" smtClean="0">
                <a:solidFill>
                  <a:prstClr val="white"/>
                </a:solidFill>
              </a:rPr>
              <a:t>Naturalized US Citizen</a:t>
            </a:r>
          </a:p>
          <a:p>
            <a:endParaRPr lang="en-US" sz="2400" dirty="0">
              <a:solidFill>
                <a:prstClr val="white"/>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740" y="1979500"/>
            <a:ext cx="2994005" cy="3379900"/>
          </a:xfrm>
          <a:prstGeom prst="rect">
            <a:avLst/>
          </a:prstGeom>
        </p:spPr>
      </p:pic>
    </p:spTree>
    <p:extLst>
      <p:ext uri="{BB962C8B-B14F-4D97-AF65-F5344CB8AC3E}">
        <p14:creationId xmlns:p14="http://schemas.microsoft.com/office/powerpoint/2010/main" val="32507202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anim calcmode="lin" valueType="num">
                                      <p:cBhvr additive="base">
                                        <p:cTn id="1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anim calcmode="lin" valueType="num">
                                      <p:cBhvr additive="base">
                                        <p:cTn id="1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anim calcmode="lin" valueType="num">
                                      <p:cBhvr additive="base">
                                        <p:cTn id="19"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is this?</a:t>
            </a:r>
          </a:p>
        </p:txBody>
      </p:sp>
      <p:sp>
        <p:nvSpPr>
          <p:cNvPr id="4" name="TextBox 3"/>
          <p:cNvSpPr txBox="1"/>
          <p:nvPr/>
        </p:nvSpPr>
        <p:spPr>
          <a:xfrm>
            <a:off x="4339768" y="1772840"/>
            <a:ext cx="4499429" cy="3693319"/>
          </a:xfrm>
          <a:prstGeom prst="rect">
            <a:avLst/>
          </a:prstGeom>
          <a:noFill/>
        </p:spPr>
        <p:txBody>
          <a:bodyPr wrap="square" rtlCol="0">
            <a:spAutoFit/>
          </a:bodyPr>
          <a:lstStyle/>
          <a:p>
            <a:r>
              <a:rPr lang="en-US" sz="3000" b="1" dirty="0" smtClean="0">
                <a:solidFill>
                  <a:prstClr val="white"/>
                </a:solidFill>
              </a:rPr>
              <a:t>Salma Hayek</a:t>
            </a:r>
          </a:p>
          <a:p>
            <a:endParaRPr lang="en-US" sz="3000" b="1" dirty="0" smtClean="0">
              <a:solidFill>
                <a:prstClr val="white"/>
              </a:solidFill>
            </a:endParaRPr>
          </a:p>
          <a:p>
            <a:r>
              <a:rPr lang="en-US" sz="3000" b="1" dirty="0" smtClean="0">
                <a:solidFill>
                  <a:prstClr val="white"/>
                </a:solidFill>
              </a:rPr>
              <a:t>Actress</a:t>
            </a:r>
          </a:p>
          <a:p>
            <a:endParaRPr lang="en-US" sz="3000" b="1" dirty="0">
              <a:solidFill>
                <a:prstClr val="white"/>
              </a:solidFill>
            </a:endParaRPr>
          </a:p>
          <a:p>
            <a:r>
              <a:rPr lang="en-US" sz="3000" b="1" dirty="0" smtClean="0">
                <a:solidFill>
                  <a:prstClr val="white"/>
                </a:solidFill>
              </a:rPr>
              <a:t>Born in Mexico</a:t>
            </a:r>
          </a:p>
          <a:p>
            <a:endParaRPr lang="en-US" sz="3000" b="1" dirty="0">
              <a:solidFill>
                <a:prstClr val="white"/>
              </a:solidFill>
            </a:endParaRPr>
          </a:p>
          <a:p>
            <a:r>
              <a:rPr lang="en-US" sz="3000" b="1" dirty="0" smtClean="0">
                <a:solidFill>
                  <a:prstClr val="white"/>
                </a:solidFill>
              </a:rPr>
              <a:t>Naturalized U.S. Citizen</a:t>
            </a:r>
          </a:p>
          <a:p>
            <a:endParaRPr lang="en-US" sz="2400" dirty="0">
              <a:solidFill>
                <a:prstClr val="white"/>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766" y="1676400"/>
            <a:ext cx="2773987" cy="3886200"/>
          </a:xfrm>
          <a:prstGeom prst="rect">
            <a:avLst/>
          </a:prstGeom>
        </p:spPr>
      </p:pic>
    </p:spTree>
    <p:extLst>
      <p:ext uri="{BB962C8B-B14F-4D97-AF65-F5344CB8AC3E}">
        <p14:creationId xmlns:p14="http://schemas.microsoft.com/office/powerpoint/2010/main" val="5531348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anim calcmode="lin" valueType="num">
                                      <p:cBhvr additive="base">
                                        <p:cTn id="1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anim calcmode="lin" valueType="num">
                                      <p:cBhvr additive="base">
                                        <p:cTn id="1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anim calcmode="lin" valueType="num">
                                      <p:cBhvr additive="base">
                                        <p:cTn id="19"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eme D20">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Theme D20">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2_Theme D20">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2314</TotalTime>
  <Words>4278</Words>
  <Application>Microsoft Office PowerPoint</Application>
  <PresentationFormat>On-screen Show (4:3)</PresentationFormat>
  <Paragraphs>494</Paragraphs>
  <Slides>48</Slides>
  <Notes>48</Notes>
  <HiddenSlides>0</HiddenSlides>
  <MMClips>0</MMClips>
  <ScaleCrop>false</ScaleCrop>
  <HeadingPairs>
    <vt:vector size="4" baseType="variant">
      <vt:variant>
        <vt:lpstr>Theme</vt:lpstr>
      </vt:variant>
      <vt:variant>
        <vt:i4>8</vt:i4>
      </vt:variant>
      <vt:variant>
        <vt:lpstr>Slide Titles</vt:lpstr>
      </vt:variant>
      <vt:variant>
        <vt:i4>48</vt:i4>
      </vt:variant>
    </vt:vector>
  </HeadingPairs>
  <TitlesOfParts>
    <vt:vector size="56" baseType="lpstr">
      <vt:lpstr>Office Theme</vt:lpstr>
      <vt:lpstr>Theme D20</vt:lpstr>
      <vt:lpstr>2_Office Theme</vt:lpstr>
      <vt:lpstr>1_Office Theme</vt:lpstr>
      <vt:lpstr>3_Office Theme</vt:lpstr>
      <vt:lpstr>7_Office Theme</vt:lpstr>
      <vt:lpstr>1_Theme D20</vt:lpstr>
      <vt:lpstr>2_Theme D20</vt:lpstr>
      <vt:lpstr>PowerPoint Presentation</vt:lpstr>
      <vt:lpstr>Who is this?</vt:lpstr>
      <vt:lpstr>Who is this?</vt:lpstr>
      <vt:lpstr>Who is this?</vt:lpstr>
      <vt:lpstr>Who is this?</vt:lpstr>
      <vt:lpstr>Who is this?</vt:lpstr>
      <vt:lpstr>Who is this?</vt:lpstr>
      <vt:lpstr>Who is this?</vt:lpstr>
      <vt:lpstr>Who is this?</vt:lpstr>
      <vt:lpstr>Immigration 101  </vt:lpstr>
      <vt:lpstr>The US Government – The big picture</vt:lpstr>
      <vt:lpstr>PowerPoint Presentation</vt:lpstr>
      <vt:lpstr>Department of  Homeland Security Est. 2002</vt:lpstr>
      <vt:lpstr>PowerPoint Presentation</vt:lpstr>
      <vt:lpstr>USCIS Mission</vt:lpstr>
      <vt:lpstr>Immigration &amp; Nationality Act</vt:lpstr>
      <vt:lpstr>Why Immigrate to the U.S.?</vt:lpstr>
      <vt:lpstr>What is a Visa?</vt:lpstr>
      <vt:lpstr>Visa Categories</vt:lpstr>
      <vt:lpstr>Immigrant Visas</vt:lpstr>
      <vt:lpstr>Immigrant Visas</vt:lpstr>
      <vt:lpstr>Immediate Relatives of U.S. citizens</vt:lpstr>
      <vt:lpstr>Security Clearance</vt:lpstr>
      <vt:lpstr>Naturalization 101 </vt:lpstr>
      <vt:lpstr>Why Naturalize?</vt:lpstr>
      <vt:lpstr>General Requirements</vt:lpstr>
      <vt:lpstr>Filing the Naturalization Application</vt:lpstr>
      <vt:lpstr>Time as a Permanent Resident</vt:lpstr>
      <vt:lpstr>Continuous Residence</vt:lpstr>
      <vt:lpstr>Physical Presence</vt:lpstr>
      <vt:lpstr>Good Moral Character</vt:lpstr>
      <vt:lpstr>Knowledge of English and Civics</vt:lpstr>
      <vt:lpstr>Exemptions from English Requirement</vt:lpstr>
      <vt:lpstr>Disability Exceptions</vt:lpstr>
      <vt:lpstr>Members of the U.S. Armed Forces</vt:lpstr>
      <vt:lpstr>The Interview</vt:lpstr>
      <vt:lpstr>The Naturalization Test  </vt:lpstr>
      <vt:lpstr>Civics/History Test </vt:lpstr>
      <vt:lpstr>The English Speaking Test</vt:lpstr>
      <vt:lpstr>The English Reading Test</vt:lpstr>
      <vt:lpstr>The English Writing Test</vt:lpstr>
      <vt:lpstr>Naturalization Oath Ceremony</vt:lpstr>
      <vt:lpstr>Rights of U.S. Citizens</vt:lpstr>
      <vt:lpstr>Responsibilities of U.S. Citizens</vt:lpstr>
      <vt:lpstr>PowerPoint Presentation</vt:lpstr>
      <vt:lpstr>PowerPoint Presentation</vt:lpstr>
      <vt:lpstr>PowerPoint Presentation</vt:lpstr>
      <vt:lpstr> </vt:lpstr>
    </vt:vector>
  </TitlesOfParts>
  <Company>USCIS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Natz 101</dc:title>
  <dc:creator>Linda Paine</dc:creator>
  <cp:lastModifiedBy>cdstock</cp:lastModifiedBy>
  <cp:revision>251</cp:revision>
  <cp:lastPrinted>2016-11-02T01:07:52Z</cp:lastPrinted>
  <dcterms:created xsi:type="dcterms:W3CDTF">2010-02-19T21:20:41Z</dcterms:created>
  <dcterms:modified xsi:type="dcterms:W3CDTF">2017-11-06T20:39:24Z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ument Type">
    <vt:lpwstr>Presentation</vt:lpwstr>
  </property>
  <property fmtid="{D5CDD505-2E9C-101B-9397-08002B2CF9AE}" pid="3" name="TemplateUrl">
    <vt:lpwstr/>
  </property>
  <property fmtid="{D5CDD505-2E9C-101B-9397-08002B2CF9AE}" pid="4" name="xd_ProgID">
    <vt:lpwstr/>
  </property>
  <property fmtid="{D5CDD505-2E9C-101B-9397-08002B2CF9AE}" pid="5" name="_CopySource">
    <vt:lpwstr>http://ecn.uscis.dhs.gov/team/fod/region/westernreg/Community Relations Library/Naturalization 101 3-9-12.ppt</vt:lpwstr>
  </property>
  <property fmtid="{D5CDD505-2E9C-101B-9397-08002B2CF9AE}" pid="6" name="Order">
    <vt:lpwstr>2700.00000000000</vt:lpwstr>
  </property>
  <property fmtid="{D5CDD505-2E9C-101B-9397-08002B2CF9AE}" pid="7" name="_SourceUrl">
    <vt:lpwstr/>
  </property>
</Properties>
</file>